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Boogaloo"/>
      <p:regular r:id="rId9"/>
    </p:embeddedFont>
    <p:embeddedFont>
      <p:font typeface="Open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.fntdata"/><Relationship Id="rId10" Type="http://schemas.openxmlformats.org/officeDocument/2006/relationships/font" Target="fonts/OpenSans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ogalo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11550" y="876300"/>
            <a:ext cx="6936900" cy="1631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61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KENTUCKY</a:t>
            </a:r>
            <a:endParaRPr sz="10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533400" y="2576525"/>
            <a:ext cx="3294125" cy="277200"/>
            <a:chOff x="485775" y="2576525"/>
            <a:chExt cx="3294125" cy="2772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KENTUCKY DERBY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533400" y="3107884"/>
            <a:ext cx="3294125" cy="277200"/>
            <a:chOff x="485775" y="2576525"/>
            <a:chExt cx="3294125" cy="2772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LOUISVILLE SLUGGER MUSEUM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533400" y="3639243"/>
            <a:ext cx="3294125" cy="277200"/>
            <a:chOff x="485775" y="2576525"/>
            <a:chExt cx="3294125" cy="2772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DANIEL BOONE NATIONAL FOREST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533400" y="4170602"/>
            <a:ext cx="3294125" cy="277200"/>
            <a:chOff x="485775" y="2576525"/>
            <a:chExt cx="3294125" cy="2772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CUMBERLAND GAP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33400" y="4701961"/>
            <a:ext cx="3294125" cy="277200"/>
            <a:chOff x="485775" y="2576525"/>
            <a:chExt cx="3294125" cy="2772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ABRAHAM LINCOLN BIRTHPLACE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533400" y="5233320"/>
            <a:ext cx="3294125" cy="277200"/>
            <a:chOff x="485775" y="2576525"/>
            <a:chExt cx="3294125" cy="2772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MAMMOTH CAVE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33400" y="5764679"/>
            <a:ext cx="3294125" cy="277200"/>
            <a:chOff x="485775" y="2576525"/>
            <a:chExt cx="3294125" cy="2772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KENTUCKY HORSE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533400" y="6296038"/>
            <a:ext cx="3294125" cy="277200"/>
            <a:chOff x="485775" y="2576525"/>
            <a:chExt cx="3294125" cy="2772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MUHAMMAD ALI CENTER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33400" y="6827396"/>
            <a:ext cx="3294125" cy="277200"/>
            <a:chOff x="485775" y="2576525"/>
            <a:chExt cx="3294125" cy="2772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THE KENTUCKY DERBY MUSEUM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533400" y="7358755"/>
            <a:ext cx="3294125" cy="277200"/>
            <a:chOff x="485775" y="2576525"/>
            <a:chExt cx="3294125" cy="2772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LOST RIVER CAVE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533400" y="7890114"/>
            <a:ext cx="3294125" cy="277200"/>
            <a:chOff x="485775" y="2576525"/>
            <a:chExt cx="3294125" cy="277200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LOUISVILLE MEGA CAVERN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533400" y="8421473"/>
            <a:ext cx="3294125" cy="277200"/>
            <a:chOff x="485775" y="2576525"/>
            <a:chExt cx="3294125" cy="277200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CUMBERLAND FALLS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33400" y="8952832"/>
            <a:ext cx="3294125" cy="277200"/>
            <a:chOff x="485775" y="2576525"/>
            <a:chExt cx="3294125" cy="277200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SHAKER VILLAGE OF PLEASANT HILL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533400" y="9484191"/>
            <a:ext cx="3294125" cy="277200"/>
            <a:chOff x="485775" y="2576525"/>
            <a:chExt cx="3294125" cy="2772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NEWPORT AQUARIUM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533400" y="10015550"/>
            <a:ext cx="3294125" cy="277200"/>
            <a:chOff x="485775" y="2581288"/>
            <a:chExt cx="3294125" cy="2772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738200" y="2581288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DOLLHOUSE MUSEUM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4067175" y="2576525"/>
            <a:ext cx="3294125" cy="277200"/>
            <a:chOff x="485775" y="2576525"/>
            <a:chExt cx="3294125" cy="2772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MAMMOTH CAVE NATIONAL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4067175" y="3107884"/>
            <a:ext cx="3294125" cy="277200"/>
            <a:chOff x="485775" y="2576525"/>
            <a:chExt cx="3294125" cy="2772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CHURCHILL DOWNS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067175" y="3639243"/>
            <a:ext cx="3294125" cy="277200"/>
            <a:chOff x="485775" y="2576525"/>
            <a:chExt cx="3294125" cy="2772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KENTUCKY HORSE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4067175" y="4170602"/>
            <a:ext cx="3294125" cy="277200"/>
            <a:chOff x="485775" y="2576525"/>
            <a:chExt cx="3294125" cy="277200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CUMBERLAND FALLS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067175" y="4701961"/>
            <a:ext cx="3294125" cy="277200"/>
            <a:chOff x="485775" y="2576525"/>
            <a:chExt cx="3294125" cy="2772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CREATION MUSEUM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067175" y="5233320"/>
            <a:ext cx="3294125" cy="277200"/>
            <a:chOff x="485775" y="2576525"/>
            <a:chExt cx="3294125" cy="277200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NEWPORT AQUARIUM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4067175" y="5764679"/>
            <a:ext cx="3294125" cy="277200"/>
            <a:chOff x="485775" y="2576525"/>
            <a:chExt cx="3294125" cy="277200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LOUISVILLE ZOO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4067175" y="6296038"/>
            <a:ext cx="3294125" cy="277200"/>
            <a:chOff x="485775" y="2576525"/>
            <a:chExt cx="3294125" cy="277200"/>
          </a:xfrm>
        </p:grpSpPr>
        <p:sp>
          <p:nvSpPr>
            <p:cNvPr id="123" name="Google Shape;123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NEWPORT AQUARIUM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067175" y="6827396"/>
            <a:ext cx="3294125" cy="277200"/>
            <a:chOff x="485775" y="2576525"/>
            <a:chExt cx="3294125" cy="277200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KENTUCKY KINGDOM 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4067175" y="7358755"/>
            <a:ext cx="3294125" cy="277200"/>
            <a:chOff x="485775" y="2576525"/>
            <a:chExt cx="3294125" cy="2772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LOUISVILLE MEGA CAVERN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4067175" y="7890114"/>
            <a:ext cx="3294125" cy="277200"/>
            <a:chOff x="485775" y="2576525"/>
            <a:chExt cx="3294125" cy="27720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BIG FOUR BRIDGE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4067175" y="8421473"/>
            <a:ext cx="3294125" cy="277200"/>
            <a:chOff x="485775" y="2576525"/>
            <a:chExt cx="3294125" cy="2772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NATIONAL CORVETTE MUSEUM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4067175" y="8952832"/>
            <a:ext cx="3294125" cy="277200"/>
            <a:chOff x="485775" y="2576525"/>
            <a:chExt cx="3294125" cy="2772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ARK ENCOUNTER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4067175" y="9484191"/>
            <a:ext cx="3294125" cy="277200"/>
            <a:chOff x="485775" y="2576525"/>
            <a:chExt cx="3294125" cy="2772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738200" y="2576525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PERRYVILLE BATTLEFIELD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4067175" y="10015550"/>
            <a:ext cx="3294125" cy="277200"/>
            <a:chOff x="485775" y="2581288"/>
            <a:chExt cx="3294125" cy="277200"/>
          </a:xfrm>
        </p:grpSpPr>
        <p:sp>
          <p:nvSpPr>
            <p:cNvPr id="144" name="Google Shape;144;p13"/>
            <p:cNvSpPr txBox="1"/>
            <p:nvPr/>
          </p:nvSpPr>
          <p:spPr>
            <a:xfrm>
              <a:off x="738200" y="2581288"/>
              <a:ext cx="3041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NATIONAL QUILT MUSEUM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485775" y="2660375"/>
              <a:ext cx="109500" cy="109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146" name="Google Shape;146;p13"/>
          <p:cNvSpPr txBox="1"/>
          <p:nvPr/>
        </p:nvSpPr>
        <p:spPr>
          <a:xfrm>
            <a:off x="1454475" y="361950"/>
            <a:ext cx="465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200">
                <a:solidFill>
                  <a:srgbClr val="FFDE90"/>
                </a:solidFill>
                <a:latin typeface="Amatic SC"/>
                <a:ea typeface="Amatic SC"/>
                <a:cs typeface="Amatic SC"/>
                <a:sym typeface="Amatic SC"/>
              </a:rPr>
              <a:t>Travel bucket list</a:t>
            </a:r>
            <a:endParaRPr b="1" sz="5200">
              <a:solidFill>
                <a:srgbClr val="FFDE9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