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2850" y="366713"/>
            <a:ext cx="28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JUNE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" name="Google Shape;62;p13"/>
          <p:cNvGrpSpPr/>
          <p:nvPr/>
        </p:nvGrpSpPr>
        <p:grpSpPr>
          <a:xfrm>
            <a:off x="3962381" y="8081150"/>
            <a:ext cx="3057729" cy="1749763"/>
            <a:chOff x="3962381" y="8081150"/>
            <a:chExt cx="3057729" cy="1749763"/>
          </a:xfrm>
        </p:grpSpPr>
        <p:grpSp>
          <p:nvGrpSpPr>
            <p:cNvPr id="63" name="Google Shape;63;p13"/>
            <p:cNvGrpSpPr/>
            <p:nvPr/>
          </p:nvGrpSpPr>
          <p:grpSpPr>
            <a:xfrm>
              <a:off x="4295792" y="8248585"/>
              <a:ext cx="2724319" cy="1582263"/>
              <a:chOff x="542925" y="8248650"/>
              <a:chExt cx="3052800" cy="1582263"/>
            </a:xfrm>
          </p:grpSpPr>
          <p:cxnSp>
            <p:nvCxnSpPr>
              <p:cNvPr id="64" name="Google Shape;64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6" name="Google Shape;66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7" name="Google Shape;67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8" name="Google Shape;68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9" name="Google Shape;69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70" name="Google Shape;70;p13"/>
            <p:cNvSpPr/>
            <p:nvPr/>
          </p:nvSpPr>
          <p:spPr>
            <a:xfrm>
              <a:off x="3962381" y="8081150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962381" y="83932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3962381" y="87086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3962381" y="90240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3962381" y="934256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3962381" y="96611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" name="Google Shape;76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77" name="Google Shape;77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" name="Google Shape;80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87" name="Google Shape;87;p13"/>
          <p:cNvGrpSpPr/>
          <p:nvPr/>
        </p:nvGrpSpPr>
        <p:grpSpPr>
          <a:xfrm>
            <a:off x="542925" y="1424000"/>
            <a:ext cx="6481800" cy="5772300"/>
            <a:chOff x="542925" y="1424000"/>
            <a:chExt cx="6481800" cy="5772300"/>
          </a:xfrm>
        </p:grpSpPr>
        <p:cxnSp>
          <p:nvCxnSpPr>
            <p:cNvPr id="88" name="Google Shape;88;p13"/>
            <p:cNvCxnSpPr/>
            <p:nvPr/>
          </p:nvCxnSpPr>
          <p:spPr>
            <a:xfrm>
              <a:off x="1466863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2393988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33164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424355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517500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61021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8" name="Google Shape;98;p13"/>
          <p:cNvGrpSpPr/>
          <p:nvPr/>
        </p:nvGrpSpPr>
        <p:grpSpPr>
          <a:xfrm>
            <a:off x="1033463" y="3179039"/>
            <a:ext cx="5872088" cy="231000"/>
            <a:chOff x="1033463" y="3171838"/>
            <a:chExt cx="5872088" cy="231000"/>
          </a:xfrm>
        </p:grpSpPr>
        <p:sp>
          <p:nvSpPr>
            <p:cNvPr id="99" name="Google Shape;99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06" name="Google Shape;106;p13"/>
          <p:cNvGrpSpPr/>
          <p:nvPr/>
        </p:nvGrpSpPr>
        <p:grpSpPr>
          <a:xfrm>
            <a:off x="1033463" y="4195891"/>
            <a:ext cx="5872088" cy="231000"/>
            <a:chOff x="1033463" y="4181488"/>
            <a:chExt cx="5872088" cy="231000"/>
          </a:xfrm>
        </p:grpSpPr>
        <p:sp>
          <p:nvSpPr>
            <p:cNvPr id="107" name="Google Shape;107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14" name="Google Shape;114;p13"/>
          <p:cNvGrpSpPr/>
          <p:nvPr/>
        </p:nvGrpSpPr>
        <p:grpSpPr>
          <a:xfrm>
            <a:off x="1033463" y="5212742"/>
            <a:ext cx="5877950" cy="231000"/>
            <a:chOff x="1033463" y="5212742"/>
            <a:chExt cx="5877950" cy="231000"/>
          </a:xfrm>
        </p:grpSpPr>
        <p:sp>
          <p:nvSpPr>
            <p:cNvPr id="115" name="Google Shape;115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654481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22" name="Google Shape;122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540000" y="71775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540000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5400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39549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"/>
          <p:cNvSpPr txBox="1"/>
          <p:nvPr/>
        </p:nvSpPr>
        <p:spPr>
          <a:xfrm>
            <a:off x="520099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3893324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42925" y="8248650"/>
            <a:ext cx="3052800" cy="1582263"/>
            <a:chOff x="542925" y="8248650"/>
            <a:chExt cx="3052800" cy="1582263"/>
          </a:xfrm>
        </p:grpSpPr>
        <p:cxnSp>
          <p:nvCxnSpPr>
            <p:cNvPr id="131" name="Google Shape;131;p13"/>
            <p:cNvCxnSpPr/>
            <p:nvPr/>
          </p:nvCxnSpPr>
          <p:spPr>
            <a:xfrm>
              <a:off x="542925" y="824865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542925" y="856510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542925" y="8881555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542925" y="9198008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542925" y="951446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542925" y="983091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5630413" y="6229594"/>
            <a:ext cx="1281000" cy="231000"/>
            <a:chOff x="3821063" y="6229594"/>
            <a:chExt cx="1281000" cy="231000"/>
          </a:xfrm>
        </p:grpSpPr>
        <p:sp>
          <p:nvSpPr>
            <p:cNvPr id="138" name="Google Shape;138;p13"/>
            <p:cNvSpPr txBox="1"/>
            <p:nvPr/>
          </p:nvSpPr>
          <p:spPr>
            <a:xfrm>
              <a:off x="3821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4735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0" name="Google Shape;140;p13"/>
          <p:cNvGrpSpPr/>
          <p:nvPr/>
        </p:nvGrpSpPr>
        <p:grpSpPr>
          <a:xfrm>
            <a:off x="1033463" y="2173202"/>
            <a:ext cx="5872088" cy="231000"/>
            <a:chOff x="1033463" y="3171838"/>
            <a:chExt cx="5872088" cy="231000"/>
          </a:xfrm>
        </p:grpSpPr>
        <p:sp>
          <p:nvSpPr>
            <p:cNvPr id="141" name="Google Shape;141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4" name="Google Shape;144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48" name="Google Shape;148;p13"/>
          <p:cNvGrpSpPr/>
          <p:nvPr/>
        </p:nvGrpSpPr>
        <p:grpSpPr>
          <a:xfrm>
            <a:off x="1033463" y="6229594"/>
            <a:ext cx="4068600" cy="231000"/>
            <a:chOff x="1033463" y="6229594"/>
            <a:chExt cx="4068600" cy="231000"/>
          </a:xfrm>
        </p:grpSpPr>
        <p:sp>
          <p:nvSpPr>
            <p:cNvPr id="149" name="Google Shape;149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3821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2" name="Google Shape;152;p13"/>
            <p:cNvSpPr txBox="1"/>
            <p:nvPr/>
          </p:nvSpPr>
          <p:spPr>
            <a:xfrm>
              <a:off x="4735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53" name="Google Shape;153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54" name="Google Shape;154;p13"/>
          <p:cNvSpPr txBox="1"/>
          <p:nvPr/>
        </p:nvSpPr>
        <p:spPr>
          <a:xfrm>
            <a:off x="2884475" y="6195150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55" name="Google Shape;155;p13"/>
          <p:cNvSpPr txBox="1"/>
          <p:nvPr/>
        </p:nvSpPr>
        <p:spPr>
          <a:xfrm>
            <a:off x="2884475" y="6215550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