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rchivo Light"/>
      <p:regular r:id="rId7"/>
      <p:bold r:id="rId8"/>
      <p:italic r:id="rId9"/>
      <p:boldItalic r:id="rId10"/>
    </p:embeddedFont>
    <p:embeddedFont>
      <p:font typeface="Stick"/>
      <p:regular r:id="rId11"/>
    </p:embeddedFont>
    <p:embeddedFont>
      <p:font typeface="Archivo"/>
      <p:regular r:id="rId12"/>
      <p:bold r:id="rId13"/>
      <p:italic r:id="rId14"/>
      <p:boldItalic r:id="rId15"/>
    </p:embeddedFont>
    <p:embeddedFont>
      <p:font typeface="Archivo SemiBold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tick-regular.fntdata"/><Relationship Id="rId10" Type="http://schemas.openxmlformats.org/officeDocument/2006/relationships/font" Target="fonts/ArchivoLight-boldItalic.fntdata"/><Relationship Id="rId13" Type="http://schemas.openxmlformats.org/officeDocument/2006/relationships/font" Target="fonts/Archivo-bold.fntdata"/><Relationship Id="rId12" Type="http://schemas.openxmlformats.org/officeDocument/2006/relationships/font" Target="fonts/Archiv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chivoLight-italic.fntdata"/><Relationship Id="rId15" Type="http://schemas.openxmlformats.org/officeDocument/2006/relationships/font" Target="fonts/Archivo-boldItalic.fntdata"/><Relationship Id="rId14" Type="http://schemas.openxmlformats.org/officeDocument/2006/relationships/font" Target="fonts/Archivo-italic.fntdata"/><Relationship Id="rId17" Type="http://schemas.openxmlformats.org/officeDocument/2006/relationships/font" Target="fonts/ArchivoSemiBold-bold.fntdata"/><Relationship Id="rId16" Type="http://schemas.openxmlformats.org/officeDocument/2006/relationships/font" Target="fonts/ArchivoSemiBo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chivoSemiBold-boldItalic.fntdata"/><Relationship Id="rId6" Type="http://schemas.openxmlformats.org/officeDocument/2006/relationships/slide" Target="slides/slide1.xml"/><Relationship Id="rId18" Type="http://schemas.openxmlformats.org/officeDocument/2006/relationships/font" Target="fonts/ArchivoSemiBold-italic.fntdata"/><Relationship Id="rId7" Type="http://schemas.openxmlformats.org/officeDocument/2006/relationships/font" Target="fonts/ArchivoLight-regular.fntdata"/><Relationship Id="rId8" Type="http://schemas.openxmlformats.org/officeDocument/2006/relationships/font" Target="fonts/Archivo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10075"/>
            <a:ext cx="7560001" cy="10702076"/>
            <a:chOff x="0" y="-10075"/>
            <a:chExt cx="7560001" cy="10702076"/>
          </a:xfrm>
        </p:grpSpPr>
        <p:pic>
          <p:nvPicPr>
            <p:cNvPr id="55" name="Google Shape;55;p13" title="4@2x.png"/>
            <p:cNvPicPr preferRelativeResize="0"/>
            <p:nvPr/>
          </p:nvPicPr>
          <p:blipFill rotWithShape="1">
            <a:blip r:embed="rId3">
              <a:alphaModFix/>
            </a:blip>
            <a:srcRect b="15280" l="5542" r="9199" t="13813"/>
            <a:stretch/>
          </p:blipFill>
          <p:spPr>
            <a:xfrm>
              <a:off x="2826450" y="7050575"/>
              <a:ext cx="4733551" cy="3641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 title="5@2x.png"/>
            <p:cNvPicPr preferRelativeResize="0"/>
            <p:nvPr/>
          </p:nvPicPr>
          <p:blipFill rotWithShape="1">
            <a:blip r:embed="rId4">
              <a:alphaModFix/>
            </a:blip>
            <a:srcRect b="10333" l="8498" r="20094" t="14462"/>
            <a:stretch/>
          </p:blipFill>
          <p:spPr>
            <a:xfrm>
              <a:off x="5227125" y="-10075"/>
              <a:ext cx="2332875" cy="1775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 title="734@2x.png"/>
            <p:cNvPicPr preferRelativeResize="0"/>
            <p:nvPr/>
          </p:nvPicPr>
          <p:blipFill rotWithShape="1">
            <a:blip r:embed="rId5">
              <a:alphaModFix/>
            </a:blip>
            <a:srcRect b="0" l="16339" r="0" t="20698"/>
            <a:stretch/>
          </p:blipFill>
          <p:spPr>
            <a:xfrm>
              <a:off x="0" y="-10075"/>
              <a:ext cx="2648675" cy="18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 txBox="1"/>
          <p:nvPr/>
        </p:nvSpPr>
        <p:spPr>
          <a:xfrm>
            <a:off x="1389425" y="613786"/>
            <a:ext cx="464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946453"/>
                </a:solidFill>
                <a:latin typeface="Stick"/>
                <a:ea typeface="Stick"/>
                <a:cs typeface="Stick"/>
                <a:sym typeface="Stick"/>
              </a:rPr>
              <a:t>Daily Travel Plan</a:t>
            </a:r>
            <a:endParaRPr sz="3400">
              <a:solidFill>
                <a:srgbClr val="946453"/>
              </a:solidFill>
              <a:latin typeface="Stick"/>
              <a:ea typeface="Stick"/>
              <a:cs typeface="Stick"/>
              <a:sym typeface="Stick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1137150" y="1632625"/>
            <a:ext cx="2674280" cy="1775683"/>
            <a:chOff x="1137150" y="1632625"/>
            <a:chExt cx="2674280" cy="1775683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1862630" y="1632630"/>
              <a:ext cx="1948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946453"/>
                  </a:solidFill>
                  <a:latin typeface="Stick"/>
                  <a:ea typeface="Stick"/>
                  <a:cs typeface="Stick"/>
                  <a:sym typeface="Stick"/>
                </a:rPr>
                <a:t>Tokyo</a:t>
              </a:r>
              <a:endParaRPr sz="1300">
                <a:solidFill>
                  <a:srgbClr val="946453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1862630" y="2167808"/>
              <a:ext cx="19488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Activity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Arrival &amp; hotel check-in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Meiji Shrine visit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Tokyo Tower viewpoint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Shinjuku walk &amp; dinner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1168863" y="2167800"/>
              <a:ext cx="6987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Time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08:30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10:30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14:00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18:30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1137150" y="1632625"/>
              <a:ext cx="725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A9EA0"/>
                  </a:solidFill>
                  <a:latin typeface="Stick"/>
                  <a:ea typeface="Stick"/>
                  <a:cs typeface="Stick"/>
                  <a:sym typeface="Stick"/>
                </a:rPr>
                <a:t>1</a:t>
              </a:r>
              <a:endParaRPr sz="1300">
                <a:solidFill>
                  <a:srgbClr val="FA9EA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4119450" y="1632625"/>
            <a:ext cx="2674280" cy="1775683"/>
            <a:chOff x="1137150" y="1632625"/>
            <a:chExt cx="2674280" cy="1775683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1862630" y="1632630"/>
              <a:ext cx="1948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946453"/>
                  </a:solidFill>
                  <a:latin typeface="Stick"/>
                  <a:ea typeface="Stick"/>
                  <a:cs typeface="Stick"/>
                  <a:sym typeface="Stick"/>
                </a:rPr>
                <a:t>Kyoto</a:t>
              </a:r>
              <a:endParaRPr sz="1300">
                <a:solidFill>
                  <a:srgbClr val="946453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1862630" y="2167808"/>
              <a:ext cx="19488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Activity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Bullet train to Kyoto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Ryoan-ji Temple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Explore Gion streets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Traditional dinner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1168863" y="2167800"/>
              <a:ext cx="6987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Time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07:30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10:30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15:30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19:00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1137150" y="1632625"/>
              <a:ext cx="725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A9EA0"/>
                  </a:solidFill>
                  <a:latin typeface="Stick"/>
                  <a:ea typeface="Stick"/>
                  <a:cs typeface="Stick"/>
                  <a:sym typeface="Stick"/>
                </a:rPr>
                <a:t>2</a:t>
              </a:r>
              <a:endParaRPr sz="1300">
                <a:solidFill>
                  <a:srgbClr val="FA9EA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1137150" y="3748750"/>
            <a:ext cx="2674280" cy="1775683"/>
            <a:chOff x="1137150" y="1632625"/>
            <a:chExt cx="2674280" cy="1775683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1862630" y="1632630"/>
              <a:ext cx="1948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946453"/>
                  </a:solidFill>
                  <a:latin typeface="Stick"/>
                  <a:ea typeface="Stick"/>
                  <a:cs typeface="Stick"/>
                  <a:sym typeface="Stick"/>
                </a:rPr>
                <a:t>Osaka</a:t>
              </a:r>
              <a:endParaRPr sz="1300">
                <a:solidFill>
                  <a:srgbClr val="946453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862630" y="2167808"/>
              <a:ext cx="19488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Activity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Train to Osaka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Osaka Castle &amp; park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Dotonbori street food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Night city walk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1168863" y="2167800"/>
              <a:ext cx="6987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Time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08:00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10:30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15:00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19:30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137150" y="1632625"/>
              <a:ext cx="725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A9EA0"/>
                  </a:solidFill>
                  <a:latin typeface="Stick"/>
                  <a:ea typeface="Stick"/>
                  <a:cs typeface="Stick"/>
                  <a:sym typeface="Stick"/>
                </a:rPr>
                <a:t>3</a:t>
              </a:r>
              <a:endParaRPr sz="1300">
                <a:solidFill>
                  <a:srgbClr val="FA9EA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4119450" y="3748750"/>
            <a:ext cx="2674280" cy="1775683"/>
            <a:chOff x="1137150" y="1632625"/>
            <a:chExt cx="2674280" cy="1775683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1862630" y="1632630"/>
              <a:ext cx="1948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946453"/>
                  </a:solidFill>
                  <a:latin typeface="Stick"/>
                  <a:ea typeface="Stick"/>
                  <a:cs typeface="Stick"/>
                  <a:sym typeface="Stick"/>
                </a:rPr>
                <a:t>Kyoto</a:t>
              </a:r>
              <a:endParaRPr sz="1300">
                <a:solidFill>
                  <a:srgbClr val="946453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1862630" y="2167808"/>
              <a:ext cx="19488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Activity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Fushimi Inari Shrine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Philosopher’s Path walk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Kyoto Imperial Palace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Kaiseki-style dinner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1168863" y="2167800"/>
              <a:ext cx="6987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Time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08:30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11:30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15:30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18:30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1137150" y="1632625"/>
              <a:ext cx="725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A9EA0"/>
                  </a:solidFill>
                  <a:latin typeface="Stick"/>
                  <a:ea typeface="Stick"/>
                  <a:cs typeface="Stick"/>
                  <a:sym typeface="Stick"/>
                </a:rPr>
                <a:t>4</a:t>
              </a:r>
              <a:endParaRPr sz="1300">
                <a:solidFill>
                  <a:srgbClr val="FA9EA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1137150" y="5864876"/>
            <a:ext cx="2674280" cy="2036083"/>
            <a:chOff x="1137150" y="1632625"/>
            <a:chExt cx="2674280" cy="2036083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1862630" y="1632630"/>
              <a:ext cx="1948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946453"/>
                  </a:solidFill>
                  <a:latin typeface="Stick"/>
                  <a:ea typeface="Stick"/>
                  <a:cs typeface="Stick"/>
                  <a:sym typeface="Stick"/>
                </a:rPr>
                <a:t>Nara</a:t>
              </a:r>
              <a:endParaRPr sz="1300">
                <a:solidFill>
                  <a:srgbClr val="946453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1862630" y="2167808"/>
              <a:ext cx="1948800" cy="150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Activity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Trip to Nara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Todaiji Temple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Lunch in Nara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Return to Osaka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Dinner &amp; nightlife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1168863" y="2167800"/>
              <a:ext cx="698700" cy="150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Time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09:00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11:00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14:00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16:00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20:00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1137150" y="1632625"/>
              <a:ext cx="725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A9EA0"/>
                  </a:solidFill>
                  <a:latin typeface="Stick"/>
                  <a:ea typeface="Stick"/>
                  <a:cs typeface="Stick"/>
                  <a:sym typeface="Stick"/>
                </a:rPr>
                <a:t>5</a:t>
              </a:r>
              <a:endParaRPr sz="1300">
                <a:solidFill>
                  <a:srgbClr val="FA9EA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4119450" y="5864876"/>
            <a:ext cx="2674280" cy="1515583"/>
            <a:chOff x="1137150" y="1632625"/>
            <a:chExt cx="2674280" cy="1515583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1862630" y="1632630"/>
              <a:ext cx="1948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946453"/>
                  </a:solidFill>
                  <a:latin typeface="Stick"/>
                  <a:ea typeface="Stick"/>
                  <a:cs typeface="Stick"/>
                  <a:sym typeface="Stick"/>
                </a:rPr>
                <a:t>Osaka</a:t>
              </a:r>
              <a:endParaRPr sz="1300">
                <a:solidFill>
                  <a:srgbClr val="946453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1862630" y="2167808"/>
              <a:ext cx="1948800" cy="98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Activity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Universal Studios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Aquarium visit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Dinner in a restaurant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1168863" y="2167800"/>
              <a:ext cx="698700" cy="98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Time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09:30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14:00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19:00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1137150" y="1632625"/>
              <a:ext cx="725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A9EA0"/>
                  </a:solidFill>
                  <a:latin typeface="Stick"/>
                  <a:ea typeface="Stick"/>
                  <a:cs typeface="Stick"/>
                  <a:sym typeface="Stick"/>
                </a:rPr>
                <a:t>6</a:t>
              </a:r>
              <a:endParaRPr sz="1300">
                <a:solidFill>
                  <a:srgbClr val="FA9EA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1137150" y="8241401"/>
            <a:ext cx="2674280" cy="1515583"/>
            <a:chOff x="1137150" y="1632625"/>
            <a:chExt cx="2674280" cy="1515583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1862630" y="1632630"/>
              <a:ext cx="1948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946453"/>
                  </a:solidFill>
                  <a:latin typeface="Stick"/>
                  <a:ea typeface="Stick"/>
                  <a:cs typeface="Stick"/>
                  <a:sym typeface="Stick"/>
                </a:rPr>
                <a:t>Tokyo</a:t>
              </a:r>
              <a:endParaRPr sz="1300">
                <a:solidFill>
                  <a:srgbClr val="946453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1862630" y="2167808"/>
              <a:ext cx="1948800" cy="98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Activity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Return to Tokyo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Souvenir shopping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"/>
                  <a:ea typeface="Archivo"/>
                  <a:cs typeface="Archivo"/>
                  <a:sym typeface="Archivo"/>
                </a:rPr>
                <a:t>Departure to airport</a:t>
              </a:r>
              <a:endParaRPr sz="1300">
                <a:solidFill>
                  <a:srgbClr val="344F60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1168863" y="2167800"/>
              <a:ext cx="698700" cy="98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SemiBold"/>
                  <a:ea typeface="Archivo SemiBold"/>
                  <a:cs typeface="Archivo SemiBold"/>
                  <a:sym typeface="Archivo SemiBold"/>
                </a:rPr>
                <a:t>Time</a:t>
              </a:r>
              <a:endParaRPr sz="1300">
                <a:solidFill>
                  <a:srgbClr val="344F60"/>
                </a:solidFill>
                <a:latin typeface="Archivo SemiBold"/>
                <a:ea typeface="Archivo SemiBold"/>
                <a:cs typeface="Archivo SemiBold"/>
                <a:sym typeface="Archivo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09:00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12:00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344F60"/>
                  </a:solidFill>
                  <a:latin typeface="Archivo Light"/>
                  <a:ea typeface="Archivo Light"/>
                  <a:cs typeface="Archivo Light"/>
                  <a:sym typeface="Archivo Light"/>
                </a:rPr>
                <a:t>15:00</a:t>
              </a:r>
              <a:endParaRPr sz="1300">
                <a:solidFill>
                  <a:srgbClr val="344F60"/>
                </a:solidFill>
                <a:latin typeface="Archivo Light"/>
                <a:ea typeface="Archivo Light"/>
                <a:cs typeface="Archivo Light"/>
                <a:sym typeface="Archivo Light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1137150" y="1632625"/>
              <a:ext cx="725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FA9EA0"/>
                  </a:solidFill>
                  <a:latin typeface="Stick"/>
                  <a:ea typeface="Stick"/>
                  <a:cs typeface="Stick"/>
                  <a:sym typeface="Stick"/>
                </a:rPr>
                <a:t>7</a:t>
              </a:r>
              <a:endParaRPr sz="1300">
                <a:solidFill>
                  <a:srgbClr val="FA9EA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