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3962381" y="8081150"/>
            <a:ext cx="3057729" cy="1749763"/>
            <a:chOff x="3962381" y="8081150"/>
            <a:chExt cx="3057729" cy="1749763"/>
          </a:xfrm>
        </p:grpSpPr>
        <p:grpSp>
          <p:nvGrpSpPr>
            <p:cNvPr id="59" name="Google Shape;59;p13"/>
            <p:cNvGrpSpPr/>
            <p:nvPr/>
          </p:nvGrpSpPr>
          <p:grpSpPr>
            <a:xfrm>
              <a:off x="4295792" y="8248585"/>
              <a:ext cx="2724319" cy="1582263"/>
              <a:chOff x="542925" y="8248650"/>
              <a:chExt cx="3052800" cy="1582263"/>
            </a:xfrm>
          </p:grpSpPr>
          <p:cxnSp>
            <p:nvCxnSpPr>
              <p:cNvPr id="60" name="Google Shape;60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1" name="Google Shape;61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2" name="Google Shape;62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3" name="Google Shape;63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4" name="Google Shape;64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66" name="Google Shape;66;p13"/>
            <p:cNvSpPr/>
            <p:nvPr/>
          </p:nvSpPr>
          <p:spPr>
            <a:xfrm>
              <a:off x="3962381" y="8081150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3962381" y="83932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3962381" y="87086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3962381" y="90240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3962381" y="934256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3962381" y="96611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73" name="Google Shape;73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482850" y="366725"/>
            <a:ext cx="493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JANUARY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542925" y="1424000"/>
            <a:ext cx="6481800" cy="5772300"/>
            <a:chOff x="542925" y="1424000"/>
            <a:chExt cx="6481800" cy="5772300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1466863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2393988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33164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424355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517500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61021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" name="Google Shape;97;p13"/>
          <p:cNvGrpSpPr/>
          <p:nvPr/>
        </p:nvGrpSpPr>
        <p:grpSpPr>
          <a:xfrm>
            <a:off x="1033463" y="3179039"/>
            <a:ext cx="5872088" cy="231000"/>
            <a:chOff x="1033463" y="3171838"/>
            <a:chExt cx="5872088" cy="231000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99" name="Google Shape;99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05" name="Google Shape;105;p13"/>
          <p:cNvGrpSpPr/>
          <p:nvPr/>
        </p:nvGrpSpPr>
        <p:grpSpPr>
          <a:xfrm>
            <a:off x="1033463" y="4195891"/>
            <a:ext cx="5872088" cy="231000"/>
            <a:chOff x="1033463" y="4181488"/>
            <a:chExt cx="5872088" cy="231000"/>
          </a:xfrm>
        </p:grpSpPr>
        <p:sp>
          <p:nvSpPr>
            <p:cNvPr id="106" name="Google Shape;106;p13"/>
            <p:cNvSpPr txBox="1"/>
            <p:nvPr/>
          </p:nvSpPr>
          <p:spPr>
            <a:xfrm>
              <a:off x="10334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19621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28765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38052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4743475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56340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6538950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1033463" y="5212742"/>
            <a:ext cx="5877950" cy="231000"/>
            <a:chOff x="1033463" y="5212742"/>
            <a:chExt cx="5877950" cy="231000"/>
          </a:xfrm>
        </p:grpSpPr>
        <p:sp>
          <p:nvSpPr>
            <p:cNvPr id="114" name="Google Shape;114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654481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21" name="Google Shape;121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3"/>
          <p:cNvSpPr/>
          <p:nvPr/>
        </p:nvSpPr>
        <p:spPr>
          <a:xfrm>
            <a:off x="540000" y="71775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3"/>
          <p:cNvSpPr/>
          <p:nvPr/>
        </p:nvSpPr>
        <p:spPr>
          <a:xfrm>
            <a:off x="540000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5400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3"/>
          <p:cNvSpPr/>
          <p:nvPr/>
        </p:nvSpPr>
        <p:spPr>
          <a:xfrm>
            <a:off x="39549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3"/>
          <p:cNvSpPr txBox="1"/>
          <p:nvPr/>
        </p:nvSpPr>
        <p:spPr>
          <a:xfrm>
            <a:off x="520099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3893324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grpSp>
        <p:nvGrpSpPr>
          <p:cNvPr id="130" name="Google Shape;130;p13"/>
          <p:cNvGrpSpPr/>
          <p:nvPr/>
        </p:nvGrpSpPr>
        <p:grpSpPr>
          <a:xfrm>
            <a:off x="542925" y="8248650"/>
            <a:ext cx="3052800" cy="1582263"/>
            <a:chOff x="542925" y="8248650"/>
            <a:chExt cx="3052800" cy="1582263"/>
          </a:xfrm>
        </p:grpSpPr>
        <p:cxnSp>
          <p:nvCxnSpPr>
            <p:cNvPr id="131" name="Google Shape;131;p13"/>
            <p:cNvCxnSpPr/>
            <p:nvPr/>
          </p:nvCxnSpPr>
          <p:spPr>
            <a:xfrm>
              <a:off x="542925" y="824865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2" name="Google Shape;132;p13"/>
            <p:cNvCxnSpPr/>
            <p:nvPr/>
          </p:nvCxnSpPr>
          <p:spPr>
            <a:xfrm>
              <a:off x="542925" y="856510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3" name="Google Shape;133;p13"/>
            <p:cNvCxnSpPr/>
            <p:nvPr/>
          </p:nvCxnSpPr>
          <p:spPr>
            <a:xfrm>
              <a:off x="542925" y="8881555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4" name="Google Shape;134;p13"/>
            <p:cNvCxnSpPr/>
            <p:nvPr/>
          </p:nvCxnSpPr>
          <p:spPr>
            <a:xfrm>
              <a:off x="542925" y="9198008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5" name="Google Shape;135;p13"/>
            <p:cNvCxnSpPr/>
            <p:nvPr/>
          </p:nvCxnSpPr>
          <p:spPr>
            <a:xfrm>
              <a:off x="542925" y="951446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542925" y="983091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7" name="Google Shape;137;p13"/>
          <p:cNvGrpSpPr/>
          <p:nvPr/>
        </p:nvGrpSpPr>
        <p:grpSpPr>
          <a:xfrm>
            <a:off x="1033463" y="6229594"/>
            <a:ext cx="3154200" cy="231000"/>
            <a:chOff x="1033463" y="6229594"/>
            <a:chExt cx="3154200" cy="231000"/>
          </a:xfrm>
        </p:grpSpPr>
        <p:sp>
          <p:nvSpPr>
            <p:cNvPr id="138" name="Google Shape;138;p13"/>
            <p:cNvSpPr txBox="1"/>
            <p:nvPr/>
          </p:nvSpPr>
          <p:spPr>
            <a:xfrm>
              <a:off x="1033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19621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0" name="Google Shape;140;p13"/>
            <p:cNvSpPr txBox="1"/>
            <p:nvPr/>
          </p:nvSpPr>
          <p:spPr>
            <a:xfrm>
              <a:off x="2876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1" name="Google Shape;141;p13"/>
            <p:cNvSpPr txBox="1"/>
            <p:nvPr/>
          </p:nvSpPr>
          <p:spPr>
            <a:xfrm>
              <a:off x="38210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42" name="Google Shape;142;p13"/>
          <p:cNvGrpSpPr/>
          <p:nvPr/>
        </p:nvGrpSpPr>
        <p:grpSpPr>
          <a:xfrm>
            <a:off x="1962163" y="2167789"/>
            <a:ext cx="4943388" cy="231000"/>
            <a:chOff x="1962163" y="2167789"/>
            <a:chExt cx="4943388" cy="231000"/>
          </a:xfrm>
        </p:grpSpPr>
        <p:sp>
          <p:nvSpPr>
            <p:cNvPr id="143" name="Google Shape;143;p13"/>
            <p:cNvSpPr txBox="1"/>
            <p:nvPr/>
          </p:nvSpPr>
          <p:spPr>
            <a:xfrm>
              <a:off x="3805263" y="21677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4" name="Google Shape;144;p13"/>
            <p:cNvSpPr txBox="1"/>
            <p:nvPr/>
          </p:nvSpPr>
          <p:spPr>
            <a:xfrm>
              <a:off x="4743475" y="21677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5" name="Google Shape;145;p13"/>
            <p:cNvSpPr txBox="1"/>
            <p:nvPr/>
          </p:nvSpPr>
          <p:spPr>
            <a:xfrm>
              <a:off x="5634063" y="21677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6" name="Google Shape;146;p13"/>
            <p:cNvSpPr txBox="1"/>
            <p:nvPr/>
          </p:nvSpPr>
          <p:spPr>
            <a:xfrm>
              <a:off x="6538950" y="21677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7" name="Google Shape;147;p13"/>
            <p:cNvSpPr txBox="1"/>
            <p:nvPr/>
          </p:nvSpPr>
          <p:spPr>
            <a:xfrm>
              <a:off x="1962163" y="21677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8" name="Google Shape;148;p13"/>
            <p:cNvSpPr txBox="1"/>
            <p:nvPr/>
          </p:nvSpPr>
          <p:spPr>
            <a:xfrm>
              <a:off x="2876563" y="21677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49" name="Google Shape;149;p13"/>
          <p:cNvGrpSpPr/>
          <p:nvPr/>
        </p:nvGrpSpPr>
        <p:grpSpPr>
          <a:xfrm>
            <a:off x="4743475" y="6222267"/>
            <a:ext cx="1257188" cy="231000"/>
            <a:chOff x="4743475" y="5212742"/>
            <a:chExt cx="1257188" cy="231000"/>
          </a:xfrm>
        </p:grpSpPr>
        <p:sp>
          <p:nvSpPr>
            <p:cNvPr id="150" name="Google Shape;150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51" name="Google Shape;151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52" name="Google Shape;152;p13"/>
          <p:cNvSpPr txBox="1"/>
          <p:nvPr/>
        </p:nvSpPr>
        <p:spPr>
          <a:xfrm>
            <a:off x="6556463" y="6229594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