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JANUARY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1033463" y="6229594"/>
            <a:ext cx="3154200" cy="231000"/>
            <a:chOff x="1033463" y="6229594"/>
            <a:chExt cx="3154200" cy="2310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3821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1962163" y="2167789"/>
            <a:ext cx="4943388" cy="231000"/>
            <a:chOff x="1962163" y="2167789"/>
            <a:chExt cx="4943388" cy="231000"/>
          </a:xfrm>
        </p:grpSpPr>
        <p:sp>
          <p:nvSpPr>
            <p:cNvPr id="143" name="Google Shape;143;p13"/>
            <p:cNvSpPr txBox="1"/>
            <p:nvPr/>
          </p:nvSpPr>
          <p:spPr>
            <a:xfrm>
              <a:off x="3805263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4743475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5634063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6538950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1962163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2876563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4743475" y="6222267"/>
            <a:ext cx="1257188" cy="231000"/>
            <a:chOff x="4743475" y="5212742"/>
            <a:chExt cx="1257188" cy="231000"/>
          </a:xfrm>
        </p:grpSpPr>
        <p:sp>
          <p:nvSpPr>
            <p:cNvPr id="150" name="Google Shape;150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