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embeddedFontLst>
    <p:embeddedFont>
      <p:font typeface="Vollkorn"/>
      <p:regular r:id="rId8"/>
      <p:bold r:id="rId9"/>
      <p:italic r:id="rId10"/>
      <p:boldItalic r:id="rId11"/>
    </p:embeddedFont>
    <p:embeddedFont>
      <p:font typeface="Playfair Display"/>
      <p:regular r:id="rId12"/>
      <p:bold r:id="rId13"/>
      <p:italic r:id="rId14"/>
      <p:boldItalic r:id="rId15"/>
    </p:embeddedFont>
    <p:embeddedFont>
      <p:font typeface="Bubblegum Sans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268">
          <p15:clr>
            <a:srgbClr val="A4A3A4"/>
          </p15:clr>
        </p15:guide>
        <p15:guide id="3" pos="21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268"/>
        <p:guide pos="21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Vollkorn-boldItalic.fntdata"/><Relationship Id="rId10" Type="http://schemas.openxmlformats.org/officeDocument/2006/relationships/font" Target="fonts/Vollkorn-italic.fntdata"/><Relationship Id="rId13" Type="http://schemas.openxmlformats.org/officeDocument/2006/relationships/font" Target="fonts/PlayfairDisplay-bold.fntdata"/><Relationship Id="rId12" Type="http://schemas.openxmlformats.org/officeDocument/2006/relationships/font" Target="fonts/PlayfairDispl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Vollkorn-bold.fntdata"/><Relationship Id="rId15" Type="http://schemas.openxmlformats.org/officeDocument/2006/relationships/font" Target="fonts/PlayfairDisplay-boldItalic.fntdata"/><Relationship Id="rId14" Type="http://schemas.openxmlformats.org/officeDocument/2006/relationships/font" Target="fonts/PlayfairDisplay-italic.fntdata"/><Relationship Id="rId16" Type="http://schemas.openxmlformats.org/officeDocument/2006/relationships/font" Target="fonts/Bubblegum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Vollkorn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149c8af669_0_121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149c8af669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10.png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4.png"/><Relationship Id="rId15" Type="http://schemas.openxmlformats.org/officeDocument/2006/relationships/image" Target="../media/image16.jpg"/><Relationship Id="rId14" Type="http://schemas.openxmlformats.org/officeDocument/2006/relationships/image" Target="../media/image5.png"/><Relationship Id="rId16" Type="http://schemas.openxmlformats.org/officeDocument/2006/relationships/image" Target="../media/image17.jp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jpg"/><Relationship Id="rId10" Type="http://schemas.openxmlformats.org/officeDocument/2006/relationships/image" Target="../media/image14.jpg"/><Relationship Id="rId13" Type="http://schemas.openxmlformats.org/officeDocument/2006/relationships/image" Target="../media/image13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" y="1"/>
            <a:ext cx="7559577" cy="10691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574825" y="1204925"/>
            <a:ext cx="6381769" cy="8272343"/>
            <a:chOff x="574825" y="1204925"/>
            <a:chExt cx="6381769" cy="8272343"/>
          </a:xfrm>
        </p:grpSpPr>
        <p:pic>
          <p:nvPicPr>
            <p:cNvPr id="56" name="Google Shape;56;p13"/>
            <p:cNvPicPr preferRelativeResize="0"/>
            <p:nvPr/>
          </p:nvPicPr>
          <p:blipFill>
            <a:blip r:embed="rId4">
              <a:alphaModFix amt="25000"/>
            </a:blip>
            <a:stretch>
              <a:fillRect/>
            </a:stretch>
          </p:blipFill>
          <p:spPr>
            <a:xfrm>
              <a:off x="2748025" y="7701382"/>
              <a:ext cx="1657775" cy="17758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>
            <a:blip r:embed="rId5">
              <a:alphaModFix amt="25000"/>
            </a:blip>
            <a:stretch>
              <a:fillRect/>
            </a:stretch>
          </p:blipFill>
          <p:spPr>
            <a:xfrm>
              <a:off x="707863" y="1204925"/>
              <a:ext cx="1422650" cy="1847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>
            <a:blip r:embed="rId6">
              <a:alphaModFix amt="25000"/>
            </a:blip>
            <a:stretch>
              <a:fillRect/>
            </a:stretch>
          </p:blipFill>
          <p:spPr>
            <a:xfrm>
              <a:off x="2205518" y="4091743"/>
              <a:ext cx="954907" cy="853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/>
            <p:cNvPicPr preferRelativeResize="0"/>
            <p:nvPr/>
          </p:nvPicPr>
          <p:blipFill>
            <a:blip r:embed="rId7">
              <a:alphaModFix amt="25000"/>
            </a:blip>
            <a:stretch>
              <a:fillRect/>
            </a:stretch>
          </p:blipFill>
          <p:spPr>
            <a:xfrm>
              <a:off x="574825" y="6093725"/>
              <a:ext cx="1839353" cy="1603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3"/>
            <p:cNvPicPr preferRelativeResize="0"/>
            <p:nvPr/>
          </p:nvPicPr>
          <p:blipFill>
            <a:blip r:embed="rId8">
              <a:alphaModFix amt="25000"/>
            </a:blip>
            <a:stretch>
              <a:fillRect/>
            </a:stretch>
          </p:blipFill>
          <p:spPr>
            <a:xfrm rot="1223906">
              <a:off x="5242450" y="2493093"/>
              <a:ext cx="1253016" cy="1539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3"/>
            <p:cNvPicPr preferRelativeResize="0"/>
            <p:nvPr/>
          </p:nvPicPr>
          <p:blipFill>
            <a:blip r:embed="rId9">
              <a:alphaModFix amt="25000"/>
            </a:blip>
            <a:stretch>
              <a:fillRect/>
            </a:stretch>
          </p:blipFill>
          <p:spPr>
            <a:xfrm>
              <a:off x="5861218" y="5296136"/>
              <a:ext cx="1095375" cy="14183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2" name="Google Shape;62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050168" y="8940231"/>
            <a:ext cx="464325" cy="419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2900" y="2017193"/>
            <a:ext cx="3229199" cy="305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41600" y="2817113"/>
            <a:ext cx="2127599" cy="10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348650" y="165480"/>
            <a:ext cx="2390776" cy="2399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14">
            <a:alphaModFix/>
          </a:blip>
          <a:srcRect b="10984" l="0" r="6156" t="0"/>
          <a:stretch/>
        </p:blipFill>
        <p:spPr>
          <a:xfrm>
            <a:off x="4812700" y="7896025"/>
            <a:ext cx="2747301" cy="279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013475" y="2817113"/>
            <a:ext cx="2127599" cy="10266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314325" y="114313"/>
            <a:ext cx="36243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Menu</a:t>
            </a:r>
            <a:endParaRPr sz="1000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314325" y="1481150"/>
            <a:ext cx="362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rgbClr val="43AB76"/>
                </a:solidFill>
                <a:latin typeface="Spartan"/>
                <a:ea typeface="Spartan"/>
                <a:cs typeface="Spartan"/>
                <a:sym typeface="Spartan"/>
              </a:rPr>
              <a:t>Italian Restaurant</a:t>
            </a:r>
            <a:endParaRPr b="1" sz="2600">
              <a:solidFill>
                <a:srgbClr val="43AB76"/>
              </a:solidFill>
              <a:latin typeface="Spartan"/>
              <a:ea typeface="Spartan"/>
              <a:cs typeface="Spartan"/>
              <a:sym typeface="Spartan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 rotWithShape="1">
          <a:blip r:embed="rId15">
            <a:alphaModFix/>
          </a:blip>
          <a:srcRect b="44697" l="19668" r="22380" t="15210"/>
          <a:stretch/>
        </p:blipFill>
        <p:spPr>
          <a:xfrm>
            <a:off x="4640175" y="495287"/>
            <a:ext cx="1814400" cy="18144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1" name="Google Shape;71;p13"/>
          <p:cNvSpPr txBox="1"/>
          <p:nvPr/>
        </p:nvSpPr>
        <p:spPr>
          <a:xfrm>
            <a:off x="342900" y="2547825"/>
            <a:ext cx="1162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rgbClr val="ED643B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Pizza</a:t>
            </a:r>
            <a:endParaRPr b="1" sz="3300">
              <a:solidFill>
                <a:srgbClr val="ED643B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grpSp>
        <p:nvGrpSpPr>
          <p:cNvPr id="72" name="Google Shape;72;p13"/>
          <p:cNvGrpSpPr/>
          <p:nvPr/>
        </p:nvGrpSpPr>
        <p:grpSpPr>
          <a:xfrm>
            <a:off x="342900" y="3195513"/>
            <a:ext cx="3437100" cy="612775"/>
            <a:chOff x="342900" y="3195513"/>
            <a:chExt cx="3437100" cy="612775"/>
          </a:xfrm>
        </p:grpSpPr>
        <p:sp>
          <p:nvSpPr>
            <p:cNvPr id="73" name="Google Shape;73;p13"/>
            <p:cNvSpPr txBox="1"/>
            <p:nvPr/>
          </p:nvSpPr>
          <p:spPr>
            <a:xfrm>
              <a:off x="342900" y="3195513"/>
              <a:ext cx="3437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Suspendisse</a:t>
              </a:r>
              <a:r>
                <a:rPr lang="ru">
                  <a:solidFill>
                    <a:schemeClr val="lt1"/>
                  </a:solidFill>
                  <a:latin typeface="Vollkorn"/>
                  <a:ea typeface="Vollkorn"/>
                  <a:cs typeface="Vollkorn"/>
                  <a:sym typeface="Vollkorn"/>
                </a:rPr>
                <a:t>.........................</a:t>
              </a: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12.35$</a:t>
              </a:r>
              <a:endParaRPr sz="1800">
                <a:solidFill>
                  <a:srgbClr val="FBBF67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74" name="Google Shape;74;p13"/>
            <p:cNvSpPr txBox="1"/>
            <p:nvPr/>
          </p:nvSpPr>
          <p:spPr>
            <a:xfrm>
              <a:off x="342900" y="3469588"/>
              <a:ext cx="331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DADADA"/>
                  </a:solidFill>
                  <a:latin typeface="Vollkorn"/>
                  <a:ea typeface="Vollkorn"/>
                  <a:cs typeface="Vollkorn"/>
                  <a:sym typeface="Vollkorn"/>
                </a:rPr>
                <a:t>Suspendisse nec felis auctor neque dignissim pulvinar et ac tortor.</a:t>
              </a:r>
              <a:endParaRPr sz="1100">
                <a:solidFill>
                  <a:srgbClr val="DADADA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75" name="Google Shape;75;p13"/>
          <p:cNvGrpSpPr/>
          <p:nvPr/>
        </p:nvGrpSpPr>
        <p:grpSpPr>
          <a:xfrm>
            <a:off x="342900" y="4001013"/>
            <a:ext cx="3437100" cy="612775"/>
            <a:chOff x="342900" y="3195513"/>
            <a:chExt cx="3437100" cy="612775"/>
          </a:xfrm>
        </p:grpSpPr>
        <p:sp>
          <p:nvSpPr>
            <p:cNvPr id="76" name="Google Shape;76;p13"/>
            <p:cNvSpPr txBox="1"/>
            <p:nvPr/>
          </p:nvSpPr>
          <p:spPr>
            <a:xfrm>
              <a:off x="342900" y="3195513"/>
              <a:ext cx="3437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Posuere</a:t>
              </a:r>
              <a:r>
                <a:rPr lang="ru">
                  <a:solidFill>
                    <a:schemeClr val="lt1"/>
                  </a:solidFill>
                  <a:latin typeface="Vollkorn"/>
                  <a:ea typeface="Vollkorn"/>
                  <a:cs typeface="Vollkorn"/>
                  <a:sym typeface="Vollkorn"/>
                </a:rPr>
                <a:t>.................................</a:t>
              </a: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11.45$</a:t>
              </a:r>
              <a:endParaRPr sz="1800">
                <a:solidFill>
                  <a:srgbClr val="FBBF67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342900" y="3469588"/>
              <a:ext cx="331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DADADA"/>
                  </a:solidFill>
                  <a:latin typeface="Vollkorn"/>
                  <a:ea typeface="Vollkorn"/>
                  <a:cs typeface="Vollkorn"/>
                  <a:sym typeface="Vollkorn"/>
                </a:rPr>
                <a:t>Vivamus malesuada purus at justo elementum accumsan eu mattis eros.</a:t>
              </a:r>
              <a:endParaRPr sz="1100">
                <a:solidFill>
                  <a:srgbClr val="DADADA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78" name="Google Shape;78;p13"/>
          <p:cNvGrpSpPr/>
          <p:nvPr/>
        </p:nvGrpSpPr>
        <p:grpSpPr>
          <a:xfrm>
            <a:off x="342900" y="4806513"/>
            <a:ext cx="3437100" cy="612775"/>
            <a:chOff x="342900" y="3195513"/>
            <a:chExt cx="3437100" cy="612775"/>
          </a:xfrm>
        </p:grpSpPr>
        <p:sp>
          <p:nvSpPr>
            <p:cNvPr id="79" name="Google Shape;79;p13"/>
            <p:cNvSpPr txBox="1"/>
            <p:nvPr/>
          </p:nvSpPr>
          <p:spPr>
            <a:xfrm>
              <a:off x="342900" y="3195513"/>
              <a:ext cx="3437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Pulvinar</a:t>
              </a:r>
              <a:r>
                <a:rPr lang="ru">
                  <a:solidFill>
                    <a:schemeClr val="lt1"/>
                  </a:solidFill>
                  <a:latin typeface="Vollkorn"/>
                  <a:ea typeface="Vollkorn"/>
                  <a:cs typeface="Vollkorn"/>
                  <a:sym typeface="Vollkorn"/>
                </a:rPr>
                <a:t>.................................</a:t>
              </a: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8.50$</a:t>
              </a:r>
              <a:endParaRPr sz="1800">
                <a:solidFill>
                  <a:srgbClr val="FBBF67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342900" y="3469588"/>
              <a:ext cx="331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DADADA"/>
                  </a:solidFill>
                  <a:latin typeface="Vollkorn"/>
                  <a:ea typeface="Vollkorn"/>
                  <a:cs typeface="Vollkorn"/>
                  <a:sym typeface="Vollkorn"/>
                </a:rPr>
                <a:t>Maecenas nec lorem pellentesque, sollicitudin tortor sed, pellentesque lectus.</a:t>
              </a:r>
              <a:endParaRPr sz="1100">
                <a:solidFill>
                  <a:srgbClr val="DADADA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81" name="Google Shape;81;p13"/>
          <p:cNvGrpSpPr/>
          <p:nvPr/>
        </p:nvGrpSpPr>
        <p:grpSpPr>
          <a:xfrm>
            <a:off x="342900" y="5612013"/>
            <a:ext cx="3437100" cy="612775"/>
            <a:chOff x="342900" y="3195513"/>
            <a:chExt cx="3437100" cy="612775"/>
          </a:xfrm>
        </p:grpSpPr>
        <p:sp>
          <p:nvSpPr>
            <p:cNvPr id="82" name="Google Shape;82;p13"/>
            <p:cNvSpPr txBox="1"/>
            <p:nvPr/>
          </p:nvSpPr>
          <p:spPr>
            <a:xfrm>
              <a:off x="342900" y="3195513"/>
              <a:ext cx="3437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Maecenas</a:t>
              </a:r>
              <a:r>
                <a:rPr lang="ru">
                  <a:solidFill>
                    <a:schemeClr val="lt1"/>
                  </a:solidFill>
                  <a:latin typeface="Vollkorn"/>
                  <a:ea typeface="Vollkorn"/>
                  <a:cs typeface="Vollkorn"/>
                  <a:sym typeface="Vollkorn"/>
                </a:rPr>
                <a:t>................................</a:t>
              </a: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7.15$</a:t>
              </a:r>
              <a:endParaRPr sz="1800">
                <a:solidFill>
                  <a:srgbClr val="FBBF67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342900" y="3469588"/>
              <a:ext cx="331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DADADA"/>
                  </a:solidFill>
                  <a:latin typeface="Vollkorn"/>
                  <a:ea typeface="Vollkorn"/>
                  <a:cs typeface="Vollkorn"/>
                  <a:sym typeface="Vollkorn"/>
                </a:rPr>
                <a:t>Aenean in mauris ac arcu malesuada fringilla in sit amet sapien.</a:t>
              </a:r>
              <a:endParaRPr sz="1100">
                <a:solidFill>
                  <a:srgbClr val="DADADA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84" name="Google Shape;84;p13"/>
          <p:cNvGrpSpPr/>
          <p:nvPr/>
        </p:nvGrpSpPr>
        <p:grpSpPr>
          <a:xfrm>
            <a:off x="342900" y="6417513"/>
            <a:ext cx="3437100" cy="612775"/>
            <a:chOff x="342900" y="3195513"/>
            <a:chExt cx="3437100" cy="612775"/>
          </a:xfrm>
        </p:grpSpPr>
        <p:sp>
          <p:nvSpPr>
            <p:cNvPr id="85" name="Google Shape;85;p13"/>
            <p:cNvSpPr txBox="1"/>
            <p:nvPr/>
          </p:nvSpPr>
          <p:spPr>
            <a:xfrm>
              <a:off x="342900" y="3195513"/>
              <a:ext cx="3437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Suspendisse</a:t>
              </a:r>
              <a:r>
                <a:rPr lang="ru">
                  <a:solidFill>
                    <a:schemeClr val="lt1"/>
                  </a:solidFill>
                  <a:latin typeface="Vollkorn"/>
                  <a:ea typeface="Vollkorn"/>
                  <a:cs typeface="Vollkorn"/>
                  <a:sym typeface="Vollkorn"/>
                </a:rPr>
                <a:t>..........................</a:t>
              </a: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8.35$</a:t>
              </a:r>
              <a:endParaRPr sz="1800">
                <a:solidFill>
                  <a:srgbClr val="FBBF67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342900" y="3469588"/>
              <a:ext cx="331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DADADA"/>
                  </a:solidFill>
                  <a:latin typeface="Vollkorn"/>
                  <a:ea typeface="Vollkorn"/>
                  <a:cs typeface="Vollkorn"/>
                  <a:sym typeface="Vollkorn"/>
                </a:rPr>
                <a:t>Etiam porttitor lectus in erat ultricies, ut efficitur magna pharetra.</a:t>
              </a:r>
              <a:endParaRPr sz="1100">
                <a:solidFill>
                  <a:srgbClr val="DADADA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342900" y="7223013"/>
            <a:ext cx="3437100" cy="612775"/>
            <a:chOff x="342900" y="3195513"/>
            <a:chExt cx="3437100" cy="612775"/>
          </a:xfrm>
        </p:grpSpPr>
        <p:sp>
          <p:nvSpPr>
            <p:cNvPr id="88" name="Google Shape;88;p13"/>
            <p:cNvSpPr txBox="1"/>
            <p:nvPr/>
          </p:nvSpPr>
          <p:spPr>
            <a:xfrm>
              <a:off x="342900" y="3195513"/>
              <a:ext cx="3437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Venenatis</a:t>
              </a:r>
              <a:r>
                <a:rPr lang="ru">
                  <a:solidFill>
                    <a:schemeClr val="lt1"/>
                  </a:solidFill>
                  <a:latin typeface="Vollkorn"/>
                  <a:ea typeface="Vollkorn"/>
                  <a:cs typeface="Vollkorn"/>
                  <a:sym typeface="Vollkorn"/>
                </a:rPr>
                <a:t>.............................</a:t>
              </a: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12.45$</a:t>
              </a:r>
              <a:endParaRPr sz="1800">
                <a:solidFill>
                  <a:srgbClr val="FBBF67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342900" y="3469588"/>
              <a:ext cx="331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DADADA"/>
                  </a:solidFill>
                  <a:latin typeface="Vollkorn"/>
                  <a:ea typeface="Vollkorn"/>
                  <a:cs typeface="Vollkorn"/>
                  <a:sym typeface="Vollkorn"/>
                </a:rPr>
                <a:t>Fusce porta libero vitae ligula bibendum, id dignissim lorem rutrum.</a:t>
              </a:r>
              <a:endParaRPr sz="1100">
                <a:solidFill>
                  <a:srgbClr val="DADADA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342900" y="8028513"/>
            <a:ext cx="3437100" cy="612775"/>
            <a:chOff x="342900" y="3195513"/>
            <a:chExt cx="3437100" cy="612775"/>
          </a:xfrm>
        </p:grpSpPr>
        <p:sp>
          <p:nvSpPr>
            <p:cNvPr id="91" name="Google Shape;91;p13"/>
            <p:cNvSpPr txBox="1"/>
            <p:nvPr/>
          </p:nvSpPr>
          <p:spPr>
            <a:xfrm>
              <a:off x="342900" y="3195513"/>
              <a:ext cx="3437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Lacus</a:t>
              </a:r>
              <a:r>
                <a:rPr lang="ru">
                  <a:solidFill>
                    <a:schemeClr val="lt1"/>
                  </a:solidFill>
                  <a:latin typeface="Vollkorn"/>
                  <a:ea typeface="Vollkorn"/>
                  <a:cs typeface="Vollkorn"/>
                  <a:sym typeface="Vollkorn"/>
                </a:rPr>
                <a:t>....................................</a:t>
              </a: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15.50$</a:t>
              </a:r>
              <a:endParaRPr sz="1800">
                <a:solidFill>
                  <a:srgbClr val="FBBF67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342900" y="3469588"/>
              <a:ext cx="331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DADADA"/>
                  </a:solidFill>
                  <a:latin typeface="Vollkorn"/>
                  <a:ea typeface="Vollkorn"/>
                  <a:cs typeface="Vollkorn"/>
                  <a:sym typeface="Vollkorn"/>
                </a:rPr>
                <a:t>Quisque id sem sit amet lectus consectetur porta sit amet a erat.</a:t>
              </a:r>
              <a:endParaRPr sz="1100">
                <a:solidFill>
                  <a:srgbClr val="DADADA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342900" y="8834013"/>
            <a:ext cx="3437100" cy="612775"/>
            <a:chOff x="342900" y="3195513"/>
            <a:chExt cx="3437100" cy="612775"/>
          </a:xfrm>
        </p:grpSpPr>
        <p:sp>
          <p:nvSpPr>
            <p:cNvPr id="94" name="Google Shape;94;p13"/>
            <p:cNvSpPr txBox="1"/>
            <p:nvPr/>
          </p:nvSpPr>
          <p:spPr>
            <a:xfrm>
              <a:off x="342900" y="3195513"/>
              <a:ext cx="3437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Pellentesque</a:t>
              </a:r>
              <a:r>
                <a:rPr lang="ru">
                  <a:solidFill>
                    <a:schemeClr val="lt1"/>
                  </a:solidFill>
                  <a:latin typeface="Vollkorn"/>
                  <a:ea typeface="Vollkorn"/>
                  <a:cs typeface="Vollkorn"/>
                  <a:sym typeface="Vollkorn"/>
                </a:rPr>
                <a:t>..........................</a:t>
              </a: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9.15$</a:t>
              </a:r>
              <a:endParaRPr sz="1800">
                <a:solidFill>
                  <a:srgbClr val="FBBF67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342900" y="3469588"/>
              <a:ext cx="331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DADADA"/>
                  </a:solidFill>
                  <a:latin typeface="Vollkorn"/>
                  <a:ea typeface="Vollkorn"/>
                  <a:cs typeface="Vollkorn"/>
                  <a:sym typeface="Vollkorn"/>
                </a:rPr>
                <a:t>In posuere purus in urna ullamcorper, sed mattis turpis bibendum.</a:t>
              </a:r>
              <a:endParaRPr sz="1100">
                <a:solidFill>
                  <a:srgbClr val="DADADA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342900" y="9639513"/>
            <a:ext cx="3437100" cy="612775"/>
            <a:chOff x="342900" y="3190750"/>
            <a:chExt cx="3437100" cy="612775"/>
          </a:xfrm>
        </p:grpSpPr>
        <p:sp>
          <p:nvSpPr>
            <p:cNvPr id="97" name="Google Shape;97;p13"/>
            <p:cNvSpPr txBox="1"/>
            <p:nvPr/>
          </p:nvSpPr>
          <p:spPr>
            <a:xfrm>
              <a:off x="342900" y="3190750"/>
              <a:ext cx="3437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Tincidunt</a:t>
              </a:r>
              <a:r>
                <a:rPr lang="ru">
                  <a:solidFill>
                    <a:schemeClr val="lt1"/>
                  </a:solidFill>
                  <a:latin typeface="Vollkorn"/>
                  <a:ea typeface="Vollkorn"/>
                  <a:cs typeface="Vollkorn"/>
                  <a:sym typeface="Vollkorn"/>
                </a:rPr>
                <a:t>...............................</a:t>
              </a: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8.35$</a:t>
              </a:r>
              <a:endParaRPr sz="1800">
                <a:solidFill>
                  <a:srgbClr val="FBBF67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>
              <a:off x="342900" y="3464825"/>
              <a:ext cx="331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DADADA"/>
                  </a:solidFill>
                  <a:latin typeface="Vollkorn"/>
                  <a:ea typeface="Vollkorn"/>
                  <a:cs typeface="Vollkorn"/>
                  <a:sym typeface="Vollkorn"/>
                </a:rPr>
                <a:t>Vivamus in odio ac augue sodales fermentum quis ac neque.</a:t>
              </a:r>
              <a:endParaRPr sz="1100">
                <a:solidFill>
                  <a:srgbClr val="DADADA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sp>
        <p:nvSpPr>
          <p:cNvPr id="99" name="Google Shape;99;p13"/>
          <p:cNvSpPr txBox="1"/>
          <p:nvPr/>
        </p:nvSpPr>
        <p:spPr>
          <a:xfrm>
            <a:off x="3981450" y="2547825"/>
            <a:ext cx="1162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rgbClr val="ED643B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Pasta</a:t>
            </a:r>
            <a:endParaRPr b="1" sz="3300">
              <a:solidFill>
                <a:srgbClr val="ED643B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grpSp>
        <p:nvGrpSpPr>
          <p:cNvPr id="100" name="Google Shape;100;p13"/>
          <p:cNvGrpSpPr/>
          <p:nvPr/>
        </p:nvGrpSpPr>
        <p:grpSpPr>
          <a:xfrm>
            <a:off x="3981450" y="3195513"/>
            <a:ext cx="3437100" cy="612775"/>
            <a:chOff x="342900" y="3195513"/>
            <a:chExt cx="3437100" cy="612775"/>
          </a:xfrm>
        </p:grpSpPr>
        <p:sp>
          <p:nvSpPr>
            <p:cNvPr id="101" name="Google Shape;101;p13"/>
            <p:cNvSpPr txBox="1"/>
            <p:nvPr/>
          </p:nvSpPr>
          <p:spPr>
            <a:xfrm>
              <a:off x="342900" y="3195513"/>
              <a:ext cx="3437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Gravida</a:t>
              </a:r>
              <a:r>
                <a:rPr lang="ru">
                  <a:solidFill>
                    <a:schemeClr val="lt1"/>
                  </a:solidFill>
                  <a:latin typeface="Vollkorn"/>
                  <a:ea typeface="Vollkorn"/>
                  <a:cs typeface="Vollkorn"/>
                  <a:sym typeface="Vollkorn"/>
                </a:rPr>
                <a:t>..................................</a:t>
              </a: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4.35$</a:t>
              </a:r>
              <a:endParaRPr sz="1800">
                <a:solidFill>
                  <a:srgbClr val="FBBF67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342900" y="3469588"/>
              <a:ext cx="331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DADADA"/>
                  </a:solidFill>
                  <a:latin typeface="Vollkorn"/>
                  <a:ea typeface="Vollkorn"/>
                  <a:cs typeface="Vollkorn"/>
                  <a:sym typeface="Vollkorn"/>
                </a:rPr>
                <a:t>Suspendisse nec felis auctor neque dignissim pulvinar et ac tortor.</a:t>
              </a:r>
              <a:endParaRPr sz="1100">
                <a:solidFill>
                  <a:srgbClr val="DADADA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03" name="Google Shape;103;p13"/>
          <p:cNvGrpSpPr/>
          <p:nvPr/>
        </p:nvGrpSpPr>
        <p:grpSpPr>
          <a:xfrm>
            <a:off x="3981450" y="4001013"/>
            <a:ext cx="3437100" cy="612775"/>
            <a:chOff x="342900" y="3195513"/>
            <a:chExt cx="3437100" cy="612775"/>
          </a:xfrm>
        </p:grpSpPr>
        <p:sp>
          <p:nvSpPr>
            <p:cNvPr id="104" name="Google Shape;104;p13"/>
            <p:cNvSpPr txBox="1"/>
            <p:nvPr/>
          </p:nvSpPr>
          <p:spPr>
            <a:xfrm>
              <a:off x="342900" y="3195513"/>
              <a:ext cx="3437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Felis</a:t>
              </a:r>
              <a:r>
                <a:rPr lang="ru">
                  <a:solidFill>
                    <a:schemeClr val="lt1"/>
                  </a:solidFill>
                  <a:latin typeface="Vollkorn"/>
                  <a:ea typeface="Vollkorn"/>
                  <a:cs typeface="Vollkorn"/>
                  <a:sym typeface="Vollkorn"/>
                </a:rPr>
                <a:t>........................................</a:t>
              </a: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6.45$</a:t>
              </a:r>
              <a:endParaRPr sz="1800">
                <a:solidFill>
                  <a:srgbClr val="FBBF67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342900" y="3469588"/>
              <a:ext cx="331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DADADA"/>
                  </a:solidFill>
                  <a:latin typeface="Vollkorn"/>
                  <a:ea typeface="Vollkorn"/>
                  <a:cs typeface="Vollkorn"/>
                  <a:sym typeface="Vollkorn"/>
                </a:rPr>
                <a:t>Quisque faucibus metus vel velit accumsan, in pharetra massa ullamcorper.</a:t>
              </a:r>
              <a:endParaRPr sz="1100">
                <a:solidFill>
                  <a:srgbClr val="DADADA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06" name="Google Shape;106;p13"/>
          <p:cNvGrpSpPr/>
          <p:nvPr/>
        </p:nvGrpSpPr>
        <p:grpSpPr>
          <a:xfrm>
            <a:off x="3981450" y="4806513"/>
            <a:ext cx="3437100" cy="612775"/>
            <a:chOff x="342900" y="3195513"/>
            <a:chExt cx="3437100" cy="612775"/>
          </a:xfrm>
        </p:grpSpPr>
        <p:sp>
          <p:nvSpPr>
            <p:cNvPr id="107" name="Google Shape;107;p13"/>
            <p:cNvSpPr txBox="1"/>
            <p:nvPr/>
          </p:nvSpPr>
          <p:spPr>
            <a:xfrm>
              <a:off x="342900" y="3195513"/>
              <a:ext cx="3437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Pharetra</a:t>
              </a:r>
              <a:r>
                <a:rPr lang="ru">
                  <a:solidFill>
                    <a:schemeClr val="lt1"/>
                  </a:solidFill>
                  <a:latin typeface="Vollkorn"/>
                  <a:ea typeface="Vollkorn"/>
                  <a:cs typeface="Vollkorn"/>
                  <a:sym typeface="Vollkorn"/>
                </a:rPr>
                <a:t>................................</a:t>
              </a: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4.50$</a:t>
              </a:r>
              <a:endParaRPr sz="1800">
                <a:solidFill>
                  <a:srgbClr val="FBBF67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342900" y="3469588"/>
              <a:ext cx="331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DADADA"/>
                  </a:solidFill>
                  <a:latin typeface="Vollkorn"/>
                  <a:ea typeface="Vollkorn"/>
                  <a:cs typeface="Vollkorn"/>
                  <a:sym typeface="Vollkorn"/>
                </a:rPr>
                <a:t>Suspendisse maximus arcu nec urna scelerisque, id varius mauris hendrerit.</a:t>
              </a:r>
              <a:endParaRPr sz="1100">
                <a:solidFill>
                  <a:srgbClr val="DADADA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09" name="Google Shape;109;p13"/>
          <p:cNvGrpSpPr/>
          <p:nvPr/>
        </p:nvGrpSpPr>
        <p:grpSpPr>
          <a:xfrm>
            <a:off x="3981450" y="5612013"/>
            <a:ext cx="3437100" cy="612775"/>
            <a:chOff x="342900" y="3195513"/>
            <a:chExt cx="3437100" cy="612775"/>
          </a:xfrm>
        </p:grpSpPr>
        <p:sp>
          <p:nvSpPr>
            <p:cNvPr id="110" name="Google Shape;110;p13"/>
            <p:cNvSpPr txBox="1"/>
            <p:nvPr/>
          </p:nvSpPr>
          <p:spPr>
            <a:xfrm>
              <a:off x="342900" y="3195513"/>
              <a:ext cx="3437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Commodo</a:t>
              </a:r>
              <a:r>
                <a:rPr lang="ru">
                  <a:solidFill>
                    <a:schemeClr val="lt1"/>
                  </a:solidFill>
                  <a:latin typeface="Vollkorn"/>
                  <a:ea typeface="Vollkorn"/>
                  <a:cs typeface="Vollkorn"/>
                  <a:sym typeface="Vollkorn"/>
                </a:rPr>
                <a:t>..............................</a:t>
              </a: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8.15$</a:t>
              </a:r>
              <a:endParaRPr sz="1800">
                <a:solidFill>
                  <a:srgbClr val="FBBF67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11" name="Google Shape;111;p13"/>
            <p:cNvSpPr txBox="1"/>
            <p:nvPr/>
          </p:nvSpPr>
          <p:spPr>
            <a:xfrm>
              <a:off x="342900" y="3469588"/>
              <a:ext cx="331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DADADA"/>
                  </a:solidFill>
                  <a:latin typeface="Vollkorn"/>
                  <a:ea typeface="Vollkorn"/>
                  <a:cs typeface="Vollkorn"/>
                  <a:sym typeface="Vollkorn"/>
                </a:rPr>
                <a:t>Nulla rhoncus lorem vel urna feugiat, at suscipit leo vehicula.</a:t>
              </a:r>
              <a:endParaRPr sz="1100">
                <a:solidFill>
                  <a:srgbClr val="DADADA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12" name="Google Shape;112;p13"/>
          <p:cNvGrpSpPr/>
          <p:nvPr/>
        </p:nvGrpSpPr>
        <p:grpSpPr>
          <a:xfrm>
            <a:off x="3981450" y="6417513"/>
            <a:ext cx="3437100" cy="612775"/>
            <a:chOff x="342900" y="3195513"/>
            <a:chExt cx="3437100" cy="612775"/>
          </a:xfrm>
        </p:grpSpPr>
        <p:sp>
          <p:nvSpPr>
            <p:cNvPr id="113" name="Google Shape;113;p13"/>
            <p:cNvSpPr txBox="1"/>
            <p:nvPr/>
          </p:nvSpPr>
          <p:spPr>
            <a:xfrm>
              <a:off x="342900" y="3195513"/>
              <a:ext cx="3437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Massa</a:t>
              </a:r>
              <a:r>
                <a:rPr lang="ru">
                  <a:solidFill>
                    <a:schemeClr val="lt1"/>
                  </a:solidFill>
                  <a:latin typeface="Vollkorn"/>
                  <a:ea typeface="Vollkorn"/>
                  <a:cs typeface="Vollkorn"/>
                  <a:sym typeface="Vollkorn"/>
                </a:rPr>
                <a:t>......................................</a:t>
              </a: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7.35$</a:t>
              </a:r>
              <a:endParaRPr sz="1800">
                <a:solidFill>
                  <a:srgbClr val="FBBF67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14" name="Google Shape;114;p13"/>
            <p:cNvSpPr txBox="1"/>
            <p:nvPr/>
          </p:nvSpPr>
          <p:spPr>
            <a:xfrm>
              <a:off x="342900" y="3469588"/>
              <a:ext cx="331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DADADA"/>
                  </a:solidFill>
                  <a:latin typeface="Vollkorn"/>
                  <a:ea typeface="Vollkorn"/>
                  <a:cs typeface="Vollkorn"/>
                  <a:sym typeface="Vollkorn"/>
                </a:rPr>
                <a:t>Suspendisse nec felis auctor neque dignissim pulvinar et ac tortor.</a:t>
              </a:r>
              <a:endParaRPr sz="1100">
                <a:solidFill>
                  <a:srgbClr val="DADADA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15" name="Google Shape;115;p13"/>
          <p:cNvGrpSpPr/>
          <p:nvPr/>
        </p:nvGrpSpPr>
        <p:grpSpPr>
          <a:xfrm>
            <a:off x="3981450" y="7223013"/>
            <a:ext cx="3437100" cy="612775"/>
            <a:chOff x="342900" y="3195513"/>
            <a:chExt cx="3437100" cy="612775"/>
          </a:xfrm>
        </p:grpSpPr>
        <p:sp>
          <p:nvSpPr>
            <p:cNvPr id="116" name="Google Shape;116;p13"/>
            <p:cNvSpPr txBox="1"/>
            <p:nvPr/>
          </p:nvSpPr>
          <p:spPr>
            <a:xfrm>
              <a:off x="342900" y="3195513"/>
              <a:ext cx="3437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Sodales</a:t>
              </a:r>
              <a:r>
                <a:rPr lang="ru">
                  <a:solidFill>
                    <a:schemeClr val="lt1"/>
                  </a:solidFill>
                  <a:latin typeface="Vollkorn"/>
                  <a:ea typeface="Vollkorn"/>
                  <a:cs typeface="Vollkorn"/>
                  <a:sym typeface="Vollkorn"/>
                </a:rPr>
                <a:t>..................................</a:t>
              </a: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8.45$</a:t>
              </a:r>
              <a:endParaRPr sz="1800">
                <a:solidFill>
                  <a:srgbClr val="FBBF67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17" name="Google Shape;117;p13"/>
            <p:cNvSpPr txBox="1"/>
            <p:nvPr/>
          </p:nvSpPr>
          <p:spPr>
            <a:xfrm>
              <a:off x="342900" y="3469588"/>
              <a:ext cx="331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DADADA"/>
                  </a:solidFill>
                  <a:latin typeface="Vollkorn"/>
                  <a:ea typeface="Vollkorn"/>
                  <a:cs typeface="Vollkorn"/>
                  <a:sym typeface="Vollkorn"/>
                </a:rPr>
                <a:t>Quisque faucibus metus vel velit accumsan, in pharetra massa ullamcorper.</a:t>
              </a:r>
              <a:endParaRPr sz="1100">
                <a:solidFill>
                  <a:srgbClr val="DADADA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pic>
        <p:nvPicPr>
          <p:cNvPr id="118" name="Google Shape;118;p13"/>
          <p:cNvPicPr preferRelativeResize="0"/>
          <p:nvPr/>
        </p:nvPicPr>
        <p:blipFill rotWithShape="1">
          <a:blip r:embed="rId16">
            <a:alphaModFix/>
          </a:blip>
          <a:srcRect b="7088" l="7802" r="1147" t="32173"/>
          <a:stretch/>
        </p:blipFill>
        <p:spPr>
          <a:xfrm>
            <a:off x="5238900" y="8286993"/>
            <a:ext cx="2775600" cy="27756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9" name="Google Shape;119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608318" y="8459135"/>
            <a:ext cx="432000" cy="38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41507" y="9640070"/>
            <a:ext cx="432000" cy="38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" y="1"/>
            <a:ext cx="7559577" cy="10691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14"/>
          <p:cNvGrpSpPr/>
          <p:nvPr/>
        </p:nvGrpSpPr>
        <p:grpSpPr>
          <a:xfrm>
            <a:off x="425775" y="1614400"/>
            <a:ext cx="6520970" cy="8655526"/>
            <a:chOff x="425775" y="1614400"/>
            <a:chExt cx="6520970" cy="8655526"/>
          </a:xfrm>
        </p:grpSpPr>
        <p:pic>
          <p:nvPicPr>
            <p:cNvPr id="127" name="Google Shape;127;p14"/>
            <p:cNvPicPr preferRelativeResize="0"/>
            <p:nvPr/>
          </p:nvPicPr>
          <p:blipFill>
            <a:blip r:embed="rId4">
              <a:alphaModFix amt="25000"/>
            </a:blip>
            <a:stretch>
              <a:fillRect/>
            </a:stretch>
          </p:blipFill>
          <p:spPr>
            <a:xfrm rot="-2269891">
              <a:off x="3056121" y="8249625"/>
              <a:ext cx="1596654" cy="17104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14"/>
            <p:cNvPicPr preferRelativeResize="0"/>
            <p:nvPr/>
          </p:nvPicPr>
          <p:blipFill>
            <a:blip r:embed="rId5">
              <a:alphaModFix amt="25000"/>
            </a:blip>
            <a:stretch>
              <a:fillRect/>
            </a:stretch>
          </p:blipFill>
          <p:spPr>
            <a:xfrm flipH="1">
              <a:off x="5448293" y="1614400"/>
              <a:ext cx="1422650" cy="1847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4"/>
            <p:cNvPicPr preferRelativeResize="0"/>
            <p:nvPr/>
          </p:nvPicPr>
          <p:blipFill>
            <a:blip r:embed="rId6">
              <a:alphaModFix amt="25000"/>
            </a:blip>
            <a:stretch>
              <a:fillRect/>
            </a:stretch>
          </p:blipFill>
          <p:spPr>
            <a:xfrm flipH="1">
              <a:off x="4421593" y="4446693"/>
              <a:ext cx="954907" cy="853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4"/>
            <p:cNvPicPr preferRelativeResize="0"/>
            <p:nvPr/>
          </p:nvPicPr>
          <p:blipFill>
            <a:blip r:embed="rId7">
              <a:alphaModFix amt="25000"/>
            </a:blip>
            <a:stretch>
              <a:fillRect/>
            </a:stretch>
          </p:blipFill>
          <p:spPr>
            <a:xfrm flipH="1">
              <a:off x="5107392" y="6484051"/>
              <a:ext cx="1839353" cy="1603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14"/>
            <p:cNvPicPr preferRelativeResize="0"/>
            <p:nvPr/>
          </p:nvPicPr>
          <p:blipFill>
            <a:blip r:embed="rId8">
              <a:alphaModFix amt="25000"/>
            </a:blip>
            <a:stretch>
              <a:fillRect/>
            </a:stretch>
          </p:blipFill>
          <p:spPr>
            <a:xfrm flipH="1">
              <a:off x="1048440" y="2754589"/>
              <a:ext cx="1253015" cy="1539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14"/>
            <p:cNvPicPr preferRelativeResize="0"/>
            <p:nvPr/>
          </p:nvPicPr>
          <p:blipFill>
            <a:blip r:embed="rId9">
              <a:alphaModFix amt="25000"/>
            </a:blip>
            <a:stretch>
              <a:fillRect/>
            </a:stretch>
          </p:blipFill>
          <p:spPr>
            <a:xfrm flipH="1" rot="-573548">
              <a:off x="532262" y="5795719"/>
              <a:ext cx="1058852" cy="137104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3" name="Google Shape;133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6363" y="4284018"/>
            <a:ext cx="3157200" cy="2101159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4" name="Google Shape;134;p14"/>
          <p:cNvPicPr preferRelativeResize="0"/>
          <p:nvPr/>
        </p:nvPicPr>
        <p:blipFill rotWithShape="1">
          <a:blip r:embed="rId11">
            <a:alphaModFix/>
          </a:blip>
          <a:srcRect b="1108" l="17753" r="17454" t="1662"/>
          <a:stretch/>
        </p:blipFill>
        <p:spPr>
          <a:xfrm>
            <a:off x="4259293" y="495275"/>
            <a:ext cx="2550300" cy="2550300"/>
          </a:xfrm>
          <a:prstGeom prst="ellipse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5" name="Google Shape;135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41600" y="576665"/>
            <a:ext cx="2127599" cy="10266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4"/>
          <p:cNvSpPr txBox="1"/>
          <p:nvPr/>
        </p:nvSpPr>
        <p:spPr>
          <a:xfrm>
            <a:off x="342900" y="307378"/>
            <a:ext cx="1162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rgbClr val="ED643B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Panini</a:t>
            </a:r>
            <a:endParaRPr b="1" sz="3300">
              <a:solidFill>
                <a:srgbClr val="ED643B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grpSp>
        <p:nvGrpSpPr>
          <p:cNvPr id="137" name="Google Shape;137;p14"/>
          <p:cNvGrpSpPr/>
          <p:nvPr/>
        </p:nvGrpSpPr>
        <p:grpSpPr>
          <a:xfrm>
            <a:off x="342900" y="955065"/>
            <a:ext cx="3437100" cy="612775"/>
            <a:chOff x="342900" y="3195513"/>
            <a:chExt cx="3437100" cy="612775"/>
          </a:xfrm>
        </p:grpSpPr>
        <p:sp>
          <p:nvSpPr>
            <p:cNvPr id="138" name="Google Shape;138;p14"/>
            <p:cNvSpPr txBox="1"/>
            <p:nvPr/>
          </p:nvSpPr>
          <p:spPr>
            <a:xfrm>
              <a:off x="342900" y="3195513"/>
              <a:ext cx="3437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Curabitur</a:t>
              </a:r>
              <a:r>
                <a:rPr lang="ru">
                  <a:solidFill>
                    <a:schemeClr val="lt1"/>
                  </a:solidFill>
                  <a:latin typeface="Vollkorn"/>
                  <a:ea typeface="Vollkorn"/>
                  <a:cs typeface="Vollkorn"/>
                  <a:sym typeface="Vollkorn"/>
                </a:rPr>
                <a:t>...............................</a:t>
              </a: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4.35$</a:t>
              </a:r>
              <a:endParaRPr sz="1800">
                <a:solidFill>
                  <a:srgbClr val="FBBF67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39" name="Google Shape;139;p14"/>
            <p:cNvSpPr txBox="1"/>
            <p:nvPr/>
          </p:nvSpPr>
          <p:spPr>
            <a:xfrm>
              <a:off x="342900" y="3469588"/>
              <a:ext cx="331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DADADA"/>
                  </a:solidFill>
                  <a:latin typeface="Vollkorn"/>
                  <a:ea typeface="Vollkorn"/>
                  <a:cs typeface="Vollkorn"/>
                  <a:sym typeface="Vollkorn"/>
                </a:rPr>
                <a:t>Maecenas semper orci nec ex auctor, sit amet gravida leo imperdiet.</a:t>
              </a:r>
              <a:endParaRPr sz="1100">
                <a:solidFill>
                  <a:srgbClr val="DADADA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40" name="Google Shape;140;p14"/>
          <p:cNvGrpSpPr/>
          <p:nvPr/>
        </p:nvGrpSpPr>
        <p:grpSpPr>
          <a:xfrm>
            <a:off x="342900" y="1760565"/>
            <a:ext cx="3437100" cy="612775"/>
            <a:chOff x="342900" y="3195513"/>
            <a:chExt cx="3437100" cy="612775"/>
          </a:xfrm>
        </p:grpSpPr>
        <p:sp>
          <p:nvSpPr>
            <p:cNvPr id="141" name="Google Shape;141;p14"/>
            <p:cNvSpPr txBox="1"/>
            <p:nvPr/>
          </p:nvSpPr>
          <p:spPr>
            <a:xfrm>
              <a:off x="342900" y="3195513"/>
              <a:ext cx="3437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Felis</a:t>
              </a:r>
              <a:r>
                <a:rPr lang="ru">
                  <a:solidFill>
                    <a:schemeClr val="lt1"/>
                  </a:solidFill>
                  <a:latin typeface="Vollkorn"/>
                  <a:ea typeface="Vollkorn"/>
                  <a:cs typeface="Vollkorn"/>
                  <a:sym typeface="Vollkorn"/>
                </a:rPr>
                <a:t>........................................</a:t>
              </a: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5.45$</a:t>
              </a:r>
              <a:endParaRPr sz="1800">
                <a:solidFill>
                  <a:srgbClr val="FBBF67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42" name="Google Shape;142;p14"/>
            <p:cNvSpPr txBox="1"/>
            <p:nvPr/>
          </p:nvSpPr>
          <p:spPr>
            <a:xfrm>
              <a:off x="342900" y="3469588"/>
              <a:ext cx="331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DADADA"/>
                  </a:solidFill>
                  <a:latin typeface="Vollkorn"/>
                  <a:ea typeface="Vollkorn"/>
                  <a:cs typeface="Vollkorn"/>
                  <a:sym typeface="Vollkorn"/>
                </a:rPr>
                <a:t>Quisque faucibus metus vel velit accumsan, in pharetra massa ullamcorper.</a:t>
              </a:r>
              <a:endParaRPr sz="1100">
                <a:solidFill>
                  <a:srgbClr val="DADADA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43" name="Google Shape;143;p14"/>
          <p:cNvGrpSpPr/>
          <p:nvPr/>
        </p:nvGrpSpPr>
        <p:grpSpPr>
          <a:xfrm>
            <a:off x="342900" y="2566065"/>
            <a:ext cx="3437100" cy="612775"/>
            <a:chOff x="342900" y="3195513"/>
            <a:chExt cx="3437100" cy="612775"/>
          </a:xfrm>
        </p:grpSpPr>
        <p:sp>
          <p:nvSpPr>
            <p:cNvPr id="144" name="Google Shape;144;p14"/>
            <p:cNvSpPr txBox="1"/>
            <p:nvPr/>
          </p:nvSpPr>
          <p:spPr>
            <a:xfrm>
              <a:off x="342900" y="3195513"/>
              <a:ext cx="3437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Tortor</a:t>
              </a:r>
              <a:r>
                <a:rPr lang="ru">
                  <a:solidFill>
                    <a:schemeClr val="lt1"/>
                  </a:solidFill>
                  <a:latin typeface="Vollkorn"/>
                  <a:ea typeface="Vollkorn"/>
                  <a:cs typeface="Vollkorn"/>
                  <a:sym typeface="Vollkorn"/>
                </a:rPr>
                <a:t>.....................................</a:t>
              </a: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5.50$</a:t>
              </a:r>
              <a:endParaRPr sz="1800">
                <a:solidFill>
                  <a:srgbClr val="FBBF67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45" name="Google Shape;145;p14"/>
            <p:cNvSpPr txBox="1"/>
            <p:nvPr/>
          </p:nvSpPr>
          <p:spPr>
            <a:xfrm>
              <a:off x="342900" y="3469588"/>
              <a:ext cx="331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DADADA"/>
                  </a:solidFill>
                  <a:latin typeface="Vollkorn"/>
                  <a:ea typeface="Vollkorn"/>
                  <a:cs typeface="Vollkorn"/>
                  <a:sym typeface="Vollkorn"/>
                </a:rPr>
                <a:t>Suspendisse condimentum orci non purus aliquet interdum.</a:t>
              </a:r>
              <a:endParaRPr sz="1100">
                <a:solidFill>
                  <a:srgbClr val="DADADA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46" name="Google Shape;146;p14"/>
          <p:cNvGrpSpPr/>
          <p:nvPr/>
        </p:nvGrpSpPr>
        <p:grpSpPr>
          <a:xfrm>
            <a:off x="342900" y="3371565"/>
            <a:ext cx="3437100" cy="612775"/>
            <a:chOff x="342900" y="3195513"/>
            <a:chExt cx="3437100" cy="612775"/>
          </a:xfrm>
        </p:grpSpPr>
        <p:sp>
          <p:nvSpPr>
            <p:cNvPr id="147" name="Google Shape;147;p14"/>
            <p:cNvSpPr txBox="1"/>
            <p:nvPr/>
          </p:nvSpPr>
          <p:spPr>
            <a:xfrm>
              <a:off x="342900" y="3195513"/>
              <a:ext cx="3437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Lobortis</a:t>
              </a:r>
              <a:r>
                <a:rPr lang="ru">
                  <a:solidFill>
                    <a:schemeClr val="lt1"/>
                  </a:solidFill>
                  <a:latin typeface="Vollkorn"/>
                  <a:ea typeface="Vollkorn"/>
                  <a:cs typeface="Vollkorn"/>
                  <a:sym typeface="Vollkorn"/>
                </a:rPr>
                <a:t>..................................</a:t>
              </a: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4.15$</a:t>
              </a:r>
              <a:endParaRPr sz="1800">
                <a:solidFill>
                  <a:srgbClr val="FBBF67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48" name="Google Shape;148;p14"/>
            <p:cNvSpPr txBox="1"/>
            <p:nvPr/>
          </p:nvSpPr>
          <p:spPr>
            <a:xfrm>
              <a:off x="342900" y="3469588"/>
              <a:ext cx="331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DADADA"/>
                  </a:solidFill>
                  <a:latin typeface="Vollkorn"/>
                  <a:ea typeface="Vollkorn"/>
                  <a:cs typeface="Vollkorn"/>
                  <a:sym typeface="Vollkorn"/>
                </a:rPr>
                <a:t>Nulla rhoncus lorem vel urna feugiat, at suscipit leo vehicula.</a:t>
              </a:r>
              <a:endParaRPr sz="1100">
                <a:solidFill>
                  <a:srgbClr val="DADADA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pic>
        <p:nvPicPr>
          <p:cNvPr id="149" name="Google Shape;149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441600" y="6875493"/>
            <a:ext cx="2127599" cy="10266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4"/>
          <p:cNvSpPr txBox="1"/>
          <p:nvPr/>
        </p:nvSpPr>
        <p:spPr>
          <a:xfrm>
            <a:off x="342900" y="6606205"/>
            <a:ext cx="1162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rgbClr val="ED643B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Salads</a:t>
            </a:r>
            <a:endParaRPr b="1" sz="3300">
              <a:solidFill>
                <a:srgbClr val="ED643B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grpSp>
        <p:nvGrpSpPr>
          <p:cNvPr id="151" name="Google Shape;151;p14"/>
          <p:cNvGrpSpPr/>
          <p:nvPr/>
        </p:nvGrpSpPr>
        <p:grpSpPr>
          <a:xfrm>
            <a:off x="342900" y="7253893"/>
            <a:ext cx="3437100" cy="612775"/>
            <a:chOff x="342900" y="3195513"/>
            <a:chExt cx="3437100" cy="612775"/>
          </a:xfrm>
        </p:grpSpPr>
        <p:sp>
          <p:nvSpPr>
            <p:cNvPr id="152" name="Google Shape;152;p14"/>
            <p:cNvSpPr txBox="1"/>
            <p:nvPr/>
          </p:nvSpPr>
          <p:spPr>
            <a:xfrm>
              <a:off x="342900" y="3195513"/>
              <a:ext cx="3437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Suspendisse</a:t>
              </a:r>
              <a:r>
                <a:rPr lang="ru">
                  <a:solidFill>
                    <a:schemeClr val="lt1"/>
                  </a:solidFill>
                  <a:latin typeface="Vollkorn"/>
                  <a:ea typeface="Vollkorn"/>
                  <a:cs typeface="Vollkorn"/>
                  <a:sym typeface="Vollkorn"/>
                </a:rPr>
                <a:t>...........................</a:t>
              </a: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4</a:t>
              </a: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.35$</a:t>
              </a:r>
              <a:endParaRPr sz="1800">
                <a:solidFill>
                  <a:srgbClr val="FBBF67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53" name="Google Shape;153;p14"/>
            <p:cNvSpPr txBox="1"/>
            <p:nvPr/>
          </p:nvSpPr>
          <p:spPr>
            <a:xfrm>
              <a:off x="342900" y="3469588"/>
              <a:ext cx="331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DADADA"/>
                  </a:solidFill>
                  <a:latin typeface="Vollkorn"/>
                  <a:ea typeface="Vollkorn"/>
                  <a:cs typeface="Vollkorn"/>
                  <a:sym typeface="Vollkorn"/>
                </a:rPr>
                <a:t>Vivamus vel odio lobortis sapien iaculis tincidunt at sit amet risus.</a:t>
              </a:r>
              <a:endParaRPr sz="1100">
                <a:solidFill>
                  <a:srgbClr val="DADADA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54" name="Google Shape;154;p14"/>
          <p:cNvGrpSpPr/>
          <p:nvPr/>
        </p:nvGrpSpPr>
        <p:grpSpPr>
          <a:xfrm>
            <a:off x="342900" y="8059393"/>
            <a:ext cx="3437100" cy="612775"/>
            <a:chOff x="342900" y="3195513"/>
            <a:chExt cx="3437100" cy="612775"/>
          </a:xfrm>
        </p:grpSpPr>
        <p:sp>
          <p:nvSpPr>
            <p:cNvPr id="155" name="Google Shape;155;p14"/>
            <p:cNvSpPr txBox="1"/>
            <p:nvPr/>
          </p:nvSpPr>
          <p:spPr>
            <a:xfrm>
              <a:off x="342900" y="3195513"/>
              <a:ext cx="3437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Felis</a:t>
              </a:r>
              <a:r>
                <a:rPr lang="ru">
                  <a:solidFill>
                    <a:schemeClr val="lt1"/>
                  </a:solidFill>
                  <a:latin typeface="Vollkorn"/>
                  <a:ea typeface="Vollkorn"/>
                  <a:cs typeface="Vollkorn"/>
                  <a:sym typeface="Vollkorn"/>
                </a:rPr>
                <a:t>........................................</a:t>
              </a: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5.45$</a:t>
              </a:r>
              <a:endParaRPr sz="1800">
                <a:solidFill>
                  <a:srgbClr val="FBBF67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56" name="Google Shape;156;p14"/>
            <p:cNvSpPr txBox="1"/>
            <p:nvPr/>
          </p:nvSpPr>
          <p:spPr>
            <a:xfrm>
              <a:off x="342900" y="3469588"/>
              <a:ext cx="331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DADADA"/>
                  </a:solidFill>
                  <a:latin typeface="Vollkorn"/>
                  <a:ea typeface="Vollkorn"/>
                  <a:cs typeface="Vollkorn"/>
                  <a:sym typeface="Vollkorn"/>
                </a:rPr>
                <a:t>Quisque faucibus metus vel velit accumsan, in pharetra massa ullamcorper.</a:t>
              </a:r>
              <a:endParaRPr sz="1100">
                <a:solidFill>
                  <a:srgbClr val="DADADA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57" name="Google Shape;157;p14"/>
          <p:cNvGrpSpPr/>
          <p:nvPr/>
        </p:nvGrpSpPr>
        <p:grpSpPr>
          <a:xfrm>
            <a:off x="342900" y="8864893"/>
            <a:ext cx="3437100" cy="612775"/>
            <a:chOff x="342900" y="3195513"/>
            <a:chExt cx="3437100" cy="612775"/>
          </a:xfrm>
        </p:grpSpPr>
        <p:sp>
          <p:nvSpPr>
            <p:cNvPr id="158" name="Google Shape;158;p14"/>
            <p:cNvSpPr txBox="1"/>
            <p:nvPr/>
          </p:nvSpPr>
          <p:spPr>
            <a:xfrm>
              <a:off x="342900" y="3195513"/>
              <a:ext cx="3437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Pulvinar</a:t>
              </a:r>
              <a:r>
                <a:rPr lang="ru">
                  <a:solidFill>
                    <a:schemeClr val="lt1"/>
                  </a:solidFill>
                  <a:latin typeface="Vollkorn"/>
                  <a:ea typeface="Vollkorn"/>
                  <a:cs typeface="Vollkorn"/>
                  <a:sym typeface="Vollkorn"/>
                </a:rPr>
                <a:t>.................................</a:t>
              </a: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5.50$</a:t>
              </a:r>
              <a:endParaRPr sz="1800">
                <a:solidFill>
                  <a:srgbClr val="FBBF67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59" name="Google Shape;159;p14"/>
            <p:cNvSpPr txBox="1"/>
            <p:nvPr/>
          </p:nvSpPr>
          <p:spPr>
            <a:xfrm>
              <a:off x="342900" y="3469588"/>
              <a:ext cx="331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DADADA"/>
                  </a:solidFill>
                  <a:latin typeface="Vollkorn"/>
                  <a:ea typeface="Vollkorn"/>
                  <a:cs typeface="Vollkorn"/>
                  <a:sym typeface="Vollkorn"/>
                </a:rPr>
                <a:t>Ut quis metus elementum, gravida mauris vehicula, imperdiet ipsum.</a:t>
              </a:r>
              <a:endParaRPr sz="1100">
                <a:solidFill>
                  <a:srgbClr val="DADADA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60" name="Google Shape;160;p14"/>
          <p:cNvGrpSpPr/>
          <p:nvPr/>
        </p:nvGrpSpPr>
        <p:grpSpPr>
          <a:xfrm>
            <a:off x="342900" y="9670393"/>
            <a:ext cx="3437100" cy="612775"/>
            <a:chOff x="342900" y="3195513"/>
            <a:chExt cx="3437100" cy="612775"/>
          </a:xfrm>
        </p:grpSpPr>
        <p:sp>
          <p:nvSpPr>
            <p:cNvPr id="161" name="Google Shape;161;p14"/>
            <p:cNvSpPr txBox="1"/>
            <p:nvPr/>
          </p:nvSpPr>
          <p:spPr>
            <a:xfrm>
              <a:off x="342900" y="3195513"/>
              <a:ext cx="3437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Commodo</a:t>
              </a:r>
              <a:r>
                <a:rPr lang="ru">
                  <a:solidFill>
                    <a:schemeClr val="lt1"/>
                  </a:solidFill>
                  <a:latin typeface="Vollkorn"/>
                  <a:ea typeface="Vollkorn"/>
                  <a:cs typeface="Vollkorn"/>
                  <a:sym typeface="Vollkorn"/>
                </a:rPr>
                <a:t>..............................</a:t>
              </a: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4.15$</a:t>
              </a:r>
              <a:endParaRPr sz="1800">
                <a:solidFill>
                  <a:srgbClr val="FBBF67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62" name="Google Shape;162;p14"/>
            <p:cNvSpPr txBox="1"/>
            <p:nvPr/>
          </p:nvSpPr>
          <p:spPr>
            <a:xfrm>
              <a:off x="342900" y="3469588"/>
              <a:ext cx="331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DADADA"/>
                  </a:solidFill>
                  <a:latin typeface="Vollkorn"/>
                  <a:ea typeface="Vollkorn"/>
                  <a:cs typeface="Vollkorn"/>
                  <a:sym typeface="Vollkorn"/>
                </a:rPr>
                <a:t>Nulla rhoncus lorem vel urna feugiat, at suscipit leo vehicula.</a:t>
              </a:r>
              <a:endParaRPr sz="1100">
                <a:solidFill>
                  <a:srgbClr val="DADADA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pic>
        <p:nvPicPr>
          <p:cNvPr id="163" name="Google Shape;163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11275" y="3680843"/>
            <a:ext cx="1814400" cy="10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4"/>
          <p:cNvSpPr txBox="1"/>
          <p:nvPr/>
        </p:nvSpPr>
        <p:spPr>
          <a:xfrm>
            <a:off x="3999375" y="3421435"/>
            <a:ext cx="1162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rgbClr val="ED643B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Special</a:t>
            </a:r>
            <a:endParaRPr b="1" sz="3300">
              <a:solidFill>
                <a:srgbClr val="ED643B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grpSp>
        <p:nvGrpSpPr>
          <p:cNvPr id="165" name="Google Shape;165;p14"/>
          <p:cNvGrpSpPr/>
          <p:nvPr/>
        </p:nvGrpSpPr>
        <p:grpSpPr>
          <a:xfrm>
            <a:off x="3999375" y="4069123"/>
            <a:ext cx="3437100" cy="612775"/>
            <a:chOff x="342900" y="3195513"/>
            <a:chExt cx="3437100" cy="612775"/>
          </a:xfrm>
        </p:grpSpPr>
        <p:sp>
          <p:nvSpPr>
            <p:cNvPr id="166" name="Google Shape;166;p14"/>
            <p:cNvSpPr txBox="1"/>
            <p:nvPr/>
          </p:nvSpPr>
          <p:spPr>
            <a:xfrm>
              <a:off x="342900" y="3195513"/>
              <a:ext cx="3437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Maecenas</a:t>
              </a:r>
              <a:r>
                <a:rPr lang="ru">
                  <a:solidFill>
                    <a:schemeClr val="lt1"/>
                  </a:solidFill>
                  <a:latin typeface="Vollkorn"/>
                  <a:ea typeface="Vollkorn"/>
                  <a:cs typeface="Vollkorn"/>
                  <a:sym typeface="Vollkorn"/>
                </a:rPr>
                <a:t>..............................</a:t>
              </a: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4.35$</a:t>
              </a:r>
              <a:endParaRPr sz="1800">
                <a:solidFill>
                  <a:srgbClr val="FBBF67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67" name="Google Shape;167;p14"/>
            <p:cNvSpPr txBox="1"/>
            <p:nvPr/>
          </p:nvSpPr>
          <p:spPr>
            <a:xfrm>
              <a:off x="342900" y="3469588"/>
              <a:ext cx="331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DADADA"/>
                  </a:solidFill>
                  <a:latin typeface="Vollkorn"/>
                  <a:ea typeface="Vollkorn"/>
                  <a:cs typeface="Vollkorn"/>
                  <a:sym typeface="Vollkorn"/>
                </a:rPr>
                <a:t>Etiam imperdiet risus nec tellus lacinia, nec dapibus lorem ornare.</a:t>
              </a:r>
              <a:endParaRPr sz="1100">
                <a:solidFill>
                  <a:srgbClr val="DADADA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3999375" y="4874623"/>
            <a:ext cx="3437100" cy="612775"/>
            <a:chOff x="342900" y="3195513"/>
            <a:chExt cx="3437100" cy="612775"/>
          </a:xfrm>
        </p:grpSpPr>
        <p:sp>
          <p:nvSpPr>
            <p:cNvPr id="169" name="Google Shape;169;p14"/>
            <p:cNvSpPr txBox="1"/>
            <p:nvPr/>
          </p:nvSpPr>
          <p:spPr>
            <a:xfrm>
              <a:off x="342900" y="3195513"/>
              <a:ext cx="3437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Suscipit</a:t>
              </a:r>
              <a:r>
                <a:rPr lang="ru">
                  <a:solidFill>
                    <a:schemeClr val="lt1"/>
                  </a:solidFill>
                  <a:latin typeface="Vollkorn"/>
                  <a:ea typeface="Vollkorn"/>
                  <a:cs typeface="Vollkorn"/>
                  <a:sym typeface="Vollkorn"/>
                </a:rPr>
                <a:t>.................................</a:t>
              </a: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5.45$</a:t>
              </a:r>
              <a:endParaRPr sz="1800">
                <a:solidFill>
                  <a:srgbClr val="FBBF67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70" name="Google Shape;170;p14"/>
            <p:cNvSpPr txBox="1"/>
            <p:nvPr/>
          </p:nvSpPr>
          <p:spPr>
            <a:xfrm>
              <a:off x="342900" y="3469588"/>
              <a:ext cx="331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DADADA"/>
                  </a:solidFill>
                  <a:latin typeface="Vollkorn"/>
                  <a:ea typeface="Vollkorn"/>
                  <a:cs typeface="Vollkorn"/>
                  <a:sym typeface="Vollkorn"/>
                </a:rPr>
                <a:t>Quisque faucibus metus vel velit accumsan, in pharetra massa ullamcorper.</a:t>
              </a:r>
              <a:endParaRPr sz="1100">
                <a:solidFill>
                  <a:srgbClr val="DADADA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71" name="Google Shape;171;p14"/>
          <p:cNvGrpSpPr/>
          <p:nvPr/>
        </p:nvGrpSpPr>
        <p:grpSpPr>
          <a:xfrm>
            <a:off x="3999375" y="5680123"/>
            <a:ext cx="3437100" cy="612775"/>
            <a:chOff x="342900" y="3195513"/>
            <a:chExt cx="3437100" cy="612775"/>
          </a:xfrm>
        </p:grpSpPr>
        <p:sp>
          <p:nvSpPr>
            <p:cNvPr id="172" name="Google Shape;172;p14"/>
            <p:cNvSpPr txBox="1"/>
            <p:nvPr/>
          </p:nvSpPr>
          <p:spPr>
            <a:xfrm>
              <a:off x="342900" y="3195513"/>
              <a:ext cx="3437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Viverra</a:t>
              </a:r>
              <a:r>
                <a:rPr lang="ru">
                  <a:solidFill>
                    <a:schemeClr val="lt1"/>
                  </a:solidFill>
                  <a:latin typeface="Vollkorn"/>
                  <a:ea typeface="Vollkorn"/>
                  <a:cs typeface="Vollkorn"/>
                  <a:sym typeface="Vollkorn"/>
                </a:rPr>
                <a:t>..................................</a:t>
              </a: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5.50$</a:t>
              </a:r>
              <a:endParaRPr sz="1800">
                <a:solidFill>
                  <a:srgbClr val="FBBF67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73" name="Google Shape;173;p14"/>
            <p:cNvSpPr txBox="1"/>
            <p:nvPr/>
          </p:nvSpPr>
          <p:spPr>
            <a:xfrm>
              <a:off x="342900" y="3469588"/>
              <a:ext cx="331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DADADA"/>
                  </a:solidFill>
                  <a:latin typeface="Vollkorn"/>
                  <a:ea typeface="Vollkorn"/>
                  <a:cs typeface="Vollkorn"/>
                  <a:sym typeface="Vollkorn"/>
                </a:rPr>
                <a:t>Suspendisse laoreet velit aliquam, pulvinar turpis quis, suscipit est.</a:t>
              </a:r>
              <a:endParaRPr sz="1100">
                <a:solidFill>
                  <a:srgbClr val="DADADA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74" name="Google Shape;174;p14"/>
          <p:cNvGrpSpPr/>
          <p:nvPr/>
        </p:nvGrpSpPr>
        <p:grpSpPr>
          <a:xfrm>
            <a:off x="3999375" y="6485623"/>
            <a:ext cx="3437100" cy="612775"/>
            <a:chOff x="342900" y="3195513"/>
            <a:chExt cx="3437100" cy="612775"/>
          </a:xfrm>
        </p:grpSpPr>
        <p:sp>
          <p:nvSpPr>
            <p:cNvPr id="175" name="Google Shape;175;p14"/>
            <p:cNvSpPr txBox="1"/>
            <p:nvPr/>
          </p:nvSpPr>
          <p:spPr>
            <a:xfrm>
              <a:off x="342900" y="3195513"/>
              <a:ext cx="3437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Malesuada</a:t>
              </a:r>
              <a:r>
                <a:rPr lang="ru">
                  <a:solidFill>
                    <a:schemeClr val="lt1"/>
                  </a:solidFill>
                  <a:latin typeface="Vollkorn"/>
                  <a:ea typeface="Vollkorn"/>
                  <a:cs typeface="Vollkorn"/>
                  <a:sym typeface="Vollkorn"/>
                </a:rPr>
                <a:t>............................</a:t>
              </a: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4.15$</a:t>
              </a:r>
              <a:endParaRPr sz="1800">
                <a:solidFill>
                  <a:srgbClr val="FBBF67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76" name="Google Shape;176;p14"/>
            <p:cNvSpPr txBox="1"/>
            <p:nvPr/>
          </p:nvSpPr>
          <p:spPr>
            <a:xfrm>
              <a:off x="342900" y="3469588"/>
              <a:ext cx="331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DADADA"/>
                  </a:solidFill>
                  <a:latin typeface="Vollkorn"/>
                  <a:ea typeface="Vollkorn"/>
                  <a:cs typeface="Vollkorn"/>
                  <a:sym typeface="Vollkorn"/>
                </a:rPr>
                <a:t>Nulla rhoncus lorem vel urna feugiat, at suscipit leo vehicula.</a:t>
              </a:r>
              <a:endParaRPr sz="1100">
                <a:solidFill>
                  <a:srgbClr val="DADADA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77" name="Google Shape;177;p14"/>
          <p:cNvGrpSpPr/>
          <p:nvPr/>
        </p:nvGrpSpPr>
        <p:grpSpPr>
          <a:xfrm>
            <a:off x="3999375" y="7251593"/>
            <a:ext cx="3437100" cy="612775"/>
            <a:chOff x="342900" y="3195513"/>
            <a:chExt cx="3437100" cy="612775"/>
          </a:xfrm>
        </p:grpSpPr>
        <p:sp>
          <p:nvSpPr>
            <p:cNvPr id="178" name="Google Shape;178;p14"/>
            <p:cNvSpPr txBox="1"/>
            <p:nvPr/>
          </p:nvSpPr>
          <p:spPr>
            <a:xfrm>
              <a:off x="342900" y="3195513"/>
              <a:ext cx="3437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Commodo</a:t>
              </a:r>
              <a:r>
                <a:rPr lang="ru">
                  <a:solidFill>
                    <a:schemeClr val="lt1"/>
                  </a:solidFill>
                  <a:latin typeface="Vollkorn"/>
                  <a:ea typeface="Vollkorn"/>
                  <a:cs typeface="Vollkorn"/>
                  <a:sym typeface="Vollkorn"/>
                </a:rPr>
                <a:t>.............................</a:t>
              </a: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4.15$</a:t>
              </a:r>
              <a:endParaRPr sz="1800">
                <a:solidFill>
                  <a:srgbClr val="FBBF67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79" name="Google Shape;179;p14"/>
            <p:cNvSpPr txBox="1"/>
            <p:nvPr/>
          </p:nvSpPr>
          <p:spPr>
            <a:xfrm>
              <a:off x="342900" y="3469588"/>
              <a:ext cx="331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DADADA"/>
                  </a:solidFill>
                  <a:latin typeface="Vollkorn"/>
                  <a:ea typeface="Vollkorn"/>
                  <a:cs typeface="Vollkorn"/>
                  <a:sym typeface="Vollkorn"/>
                </a:rPr>
                <a:t>Nulla rhoncus lorem vel urna feugiat, at suscipit leo vehicula.</a:t>
              </a:r>
              <a:endParaRPr sz="1100">
                <a:solidFill>
                  <a:srgbClr val="DADADA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pic>
        <p:nvPicPr>
          <p:cNvPr id="180" name="Google Shape;180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11275" y="8444235"/>
            <a:ext cx="1814400" cy="10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4"/>
          <p:cNvSpPr txBox="1"/>
          <p:nvPr/>
        </p:nvSpPr>
        <p:spPr>
          <a:xfrm>
            <a:off x="3999375" y="8194718"/>
            <a:ext cx="1162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rgbClr val="ED643B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Dessert</a:t>
            </a:r>
            <a:endParaRPr b="1" sz="3300">
              <a:solidFill>
                <a:srgbClr val="ED643B"/>
              </a:solidFill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grpSp>
        <p:nvGrpSpPr>
          <p:cNvPr id="182" name="Google Shape;182;p14"/>
          <p:cNvGrpSpPr/>
          <p:nvPr/>
        </p:nvGrpSpPr>
        <p:grpSpPr>
          <a:xfrm>
            <a:off x="3999375" y="8822640"/>
            <a:ext cx="3437100" cy="612775"/>
            <a:chOff x="342900" y="3195513"/>
            <a:chExt cx="3437100" cy="612775"/>
          </a:xfrm>
        </p:grpSpPr>
        <p:sp>
          <p:nvSpPr>
            <p:cNvPr id="183" name="Google Shape;183;p14"/>
            <p:cNvSpPr txBox="1"/>
            <p:nvPr/>
          </p:nvSpPr>
          <p:spPr>
            <a:xfrm>
              <a:off x="342900" y="3195513"/>
              <a:ext cx="3437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Suspendisse</a:t>
              </a:r>
              <a:r>
                <a:rPr lang="ru">
                  <a:solidFill>
                    <a:schemeClr val="lt1"/>
                  </a:solidFill>
                  <a:latin typeface="Vollkorn"/>
                  <a:ea typeface="Vollkorn"/>
                  <a:cs typeface="Vollkorn"/>
                  <a:sym typeface="Vollkorn"/>
                </a:rPr>
                <a:t>.........................</a:t>
              </a: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4.35$</a:t>
              </a:r>
              <a:endParaRPr sz="1800">
                <a:solidFill>
                  <a:srgbClr val="FBBF67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84" name="Google Shape;184;p14"/>
            <p:cNvSpPr txBox="1"/>
            <p:nvPr/>
          </p:nvSpPr>
          <p:spPr>
            <a:xfrm>
              <a:off x="342900" y="3469588"/>
              <a:ext cx="331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DADADA"/>
                  </a:solidFill>
                  <a:latin typeface="Vollkorn"/>
                  <a:ea typeface="Vollkorn"/>
                  <a:cs typeface="Vollkorn"/>
                  <a:sym typeface="Vollkorn"/>
                </a:rPr>
                <a:t>Suspendisse nec felis auctor neque dignissim pulvinar et ac tortor.</a:t>
              </a:r>
              <a:endParaRPr sz="1100">
                <a:solidFill>
                  <a:srgbClr val="DADADA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grpSp>
        <p:nvGrpSpPr>
          <p:cNvPr id="185" name="Google Shape;185;p14"/>
          <p:cNvGrpSpPr/>
          <p:nvPr/>
        </p:nvGrpSpPr>
        <p:grpSpPr>
          <a:xfrm>
            <a:off x="3999375" y="9628140"/>
            <a:ext cx="3437100" cy="612775"/>
            <a:chOff x="342900" y="3195513"/>
            <a:chExt cx="3437100" cy="612775"/>
          </a:xfrm>
        </p:grpSpPr>
        <p:sp>
          <p:nvSpPr>
            <p:cNvPr id="186" name="Google Shape;186;p14"/>
            <p:cNvSpPr txBox="1"/>
            <p:nvPr/>
          </p:nvSpPr>
          <p:spPr>
            <a:xfrm>
              <a:off x="342900" y="3195513"/>
              <a:ext cx="34371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Felis</a:t>
              </a:r>
              <a:r>
                <a:rPr lang="ru">
                  <a:solidFill>
                    <a:schemeClr val="lt1"/>
                  </a:solidFill>
                  <a:latin typeface="Vollkorn"/>
                  <a:ea typeface="Vollkorn"/>
                  <a:cs typeface="Vollkorn"/>
                  <a:sym typeface="Vollkorn"/>
                </a:rPr>
                <a:t>.......................................</a:t>
              </a:r>
              <a:r>
                <a:rPr lang="ru" sz="1800">
                  <a:solidFill>
                    <a:srgbClr val="FBBF67"/>
                  </a:solidFill>
                  <a:latin typeface="Vollkorn"/>
                  <a:ea typeface="Vollkorn"/>
                  <a:cs typeface="Vollkorn"/>
                  <a:sym typeface="Vollkorn"/>
                </a:rPr>
                <a:t>5.45$</a:t>
              </a:r>
              <a:endParaRPr sz="1800">
                <a:solidFill>
                  <a:srgbClr val="FBBF67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  <p:sp>
          <p:nvSpPr>
            <p:cNvPr id="187" name="Google Shape;187;p14"/>
            <p:cNvSpPr txBox="1"/>
            <p:nvPr/>
          </p:nvSpPr>
          <p:spPr>
            <a:xfrm>
              <a:off x="342900" y="3469588"/>
              <a:ext cx="33195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DADADA"/>
                  </a:solidFill>
                  <a:latin typeface="Vollkorn"/>
                  <a:ea typeface="Vollkorn"/>
                  <a:cs typeface="Vollkorn"/>
                  <a:sym typeface="Vollkorn"/>
                </a:rPr>
                <a:t>Quisque faucibus metus vel velit accumsan, in pharetra massa ullamcorper.</a:t>
              </a:r>
              <a:endParaRPr sz="1100">
                <a:solidFill>
                  <a:srgbClr val="DADADA"/>
                </a:solidFill>
                <a:latin typeface="Vollkorn"/>
                <a:ea typeface="Vollkorn"/>
                <a:cs typeface="Vollkorn"/>
                <a:sym typeface="Vollkorn"/>
              </a:endParaRPr>
            </a:p>
          </p:txBody>
        </p:sp>
      </p:grpSp>
      <p:pic>
        <p:nvPicPr>
          <p:cNvPr id="188" name="Google Shape;188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835168" y="2503510"/>
            <a:ext cx="1180800" cy="681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6046801" y="2503510"/>
            <a:ext cx="1180800" cy="681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