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358">
          <p15:clr>
            <a:srgbClr val="A4A3A4"/>
          </p15:clr>
        </p15:guide>
        <p15:guide id="2" pos="3030">
          <p15:clr>
            <a:srgbClr val="A4A3A4"/>
          </p15:clr>
        </p15:guide>
        <p15:guide id="3" pos="567">
          <p15:clr>
            <a:srgbClr val="9AA0A6"/>
          </p15:clr>
        </p15:guide>
        <p15:guide id="4" pos="4195">
          <p15:clr>
            <a:srgbClr val="9AA0A6"/>
          </p15:clr>
        </p15:guide>
        <p15:guide id="5" orient="horz" pos="6293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358" orient="horz"/>
        <p:guide pos="3030"/>
        <p:guide pos="567"/>
        <p:guide pos="4195"/>
        <p:guide pos="6293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00000" y="2843150"/>
            <a:ext cx="1152600" cy="5662500"/>
          </a:xfrm>
          <a:prstGeom prst="rect">
            <a:avLst/>
          </a:prstGeom>
          <a:solidFill>
            <a:srgbClr val="DCEB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809625" y="542925"/>
            <a:ext cx="32577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000">
                <a:solidFill>
                  <a:srgbClr val="E9AE8C"/>
                </a:solidFill>
                <a:latin typeface="Comic Sans MS"/>
                <a:ea typeface="Comic Sans MS"/>
                <a:cs typeface="Comic Sans MS"/>
                <a:sym typeface="Comic Sans MS"/>
              </a:rPr>
              <a:t>Toddler Weekly</a:t>
            </a:r>
            <a:endParaRPr sz="3000">
              <a:solidFill>
                <a:srgbClr val="E9AE8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E9AE8C"/>
                </a:solidFill>
                <a:latin typeface="Comic Sans MS"/>
                <a:ea typeface="Comic Sans MS"/>
                <a:cs typeface="Comic Sans MS"/>
                <a:sym typeface="Comic Sans MS"/>
              </a:rPr>
              <a:t>Lesson Plan</a:t>
            </a:r>
            <a:endParaRPr sz="3000">
              <a:solidFill>
                <a:srgbClr val="E9AE8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0143" y="312550"/>
            <a:ext cx="1687950" cy="13733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909641" y="1746375"/>
            <a:ext cx="92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02136"/>
                </a:solidFill>
                <a:latin typeface="Comic Sans MS"/>
                <a:ea typeface="Comic Sans MS"/>
                <a:cs typeface="Comic Sans MS"/>
                <a:sym typeface="Comic Sans MS"/>
              </a:rPr>
              <a:t>Child Name:</a:t>
            </a:r>
            <a:endParaRPr sz="1200">
              <a:solidFill>
                <a:srgbClr val="20213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cxnSp>
        <p:nvCxnSpPr>
          <p:cNvPr id="58" name="Google Shape;58;p13"/>
          <p:cNvCxnSpPr/>
          <p:nvPr/>
        </p:nvCxnSpPr>
        <p:spPr>
          <a:xfrm>
            <a:off x="1871741" y="1891163"/>
            <a:ext cx="2838300" cy="0"/>
          </a:xfrm>
          <a:prstGeom prst="straightConnector1">
            <a:avLst/>
          </a:prstGeom>
          <a:noFill/>
          <a:ln cap="flat" cmpd="sng" w="19050">
            <a:solidFill>
              <a:srgbClr val="D1C8B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9" name="Google Shape;59;p13"/>
          <p:cNvSpPr txBox="1"/>
          <p:nvPr/>
        </p:nvSpPr>
        <p:spPr>
          <a:xfrm>
            <a:off x="909652" y="2026425"/>
            <a:ext cx="1086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02136"/>
                </a:solidFill>
                <a:latin typeface="Comic Sans MS"/>
                <a:ea typeface="Comic Sans MS"/>
                <a:cs typeface="Comic Sans MS"/>
                <a:sym typeface="Comic Sans MS"/>
              </a:rPr>
              <a:t>Teacher Name:</a:t>
            </a:r>
            <a:endParaRPr sz="1200">
              <a:solidFill>
                <a:srgbClr val="20213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2033441" y="2171213"/>
            <a:ext cx="2676600" cy="0"/>
          </a:xfrm>
          <a:prstGeom prst="straightConnector1">
            <a:avLst/>
          </a:prstGeom>
          <a:noFill/>
          <a:ln cap="flat" cmpd="sng" w="19050">
            <a:solidFill>
              <a:srgbClr val="D1C8B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Google Shape;61;p13"/>
          <p:cNvSpPr txBox="1"/>
          <p:nvPr/>
        </p:nvSpPr>
        <p:spPr>
          <a:xfrm>
            <a:off x="4810116" y="1746375"/>
            <a:ext cx="92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02136"/>
                </a:solidFill>
                <a:latin typeface="Comic Sans MS"/>
                <a:ea typeface="Comic Sans MS"/>
                <a:cs typeface="Comic Sans MS"/>
                <a:sym typeface="Comic Sans MS"/>
              </a:rPr>
              <a:t>Week Start:</a:t>
            </a:r>
            <a:endParaRPr sz="1200">
              <a:solidFill>
                <a:srgbClr val="20213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cxnSp>
        <p:nvCxnSpPr>
          <p:cNvPr id="62" name="Google Shape;62;p13"/>
          <p:cNvCxnSpPr/>
          <p:nvPr/>
        </p:nvCxnSpPr>
        <p:spPr>
          <a:xfrm>
            <a:off x="5734116" y="1891163"/>
            <a:ext cx="933300" cy="0"/>
          </a:xfrm>
          <a:prstGeom prst="straightConnector1">
            <a:avLst/>
          </a:prstGeom>
          <a:noFill/>
          <a:ln cap="flat" cmpd="sng" w="19050">
            <a:solidFill>
              <a:srgbClr val="D1C8B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Google Shape;63;p13"/>
          <p:cNvSpPr txBox="1"/>
          <p:nvPr/>
        </p:nvSpPr>
        <p:spPr>
          <a:xfrm>
            <a:off x="4810127" y="2026425"/>
            <a:ext cx="1086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02136"/>
                </a:solidFill>
                <a:latin typeface="Comic Sans MS"/>
                <a:ea typeface="Comic Sans MS"/>
                <a:cs typeface="Comic Sans MS"/>
                <a:sym typeface="Comic Sans MS"/>
              </a:rPr>
              <a:t>Week End:</a:t>
            </a:r>
            <a:endParaRPr sz="1200">
              <a:solidFill>
                <a:srgbClr val="20213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cxnSp>
        <p:nvCxnSpPr>
          <p:cNvPr id="64" name="Google Shape;64;p13"/>
          <p:cNvCxnSpPr/>
          <p:nvPr/>
        </p:nvCxnSpPr>
        <p:spPr>
          <a:xfrm>
            <a:off x="5667216" y="2171213"/>
            <a:ext cx="990900" cy="0"/>
          </a:xfrm>
          <a:prstGeom prst="straightConnector1">
            <a:avLst/>
          </a:prstGeom>
          <a:noFill/>
          <a:ln cap="flat" cmpd="sng" w="19050">
            <a:solidFill>
              <a:srgbClr val="D1C8B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5" name="Google Shape;65;p13"/>
          <p:cNvSpPr/>
          <p:nvPr/>
        </p:nvSpPr>
        <p:spPr>
          <a:xfrm>
            <a:off x="900000" y="2471750"/>
            <a:ext cx="5767500" cy="371400"/>
          </a:xfrm>
          <a:prstGeom prst="rect">
            <a:avLst/>
          </a:prstGeom>
          <a:solidFill>
            <a:srgbClr val="E9AE8C"/>
          </a:solidFill>
          <a:ln cap="flat" cmpd="sng" w="19050">
            <a:solidFill>
              <a:srgbClr val="D1C8B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900000" y="2843150"/>
            <a:ext cx="5767500" cy="377400"/>
          </a:xfrm>
          <a:prstGeom prst="rect">
            <a:avLst/>
          </a:prstGeom>
          <a:noFill/>
          <a:ln cap="flat" cmpd="sng" w="19050">
            <a:solidFill>
              <a:srgbClr val="D1C8B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900000" y="3220662"/>
            <a:ext cx="5767500" cy="377400"/>
          </a:xfrm>
          <a:prstGeom prst="rect">
            <a:avLst/>
          </a:prstGeom>
          <a:noFill/>
          <a:ln cap="flat" cmpd="sng" w="19050">
            <a:solidFill>
              <a:srgbClr val="D1C8B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900000" y="3598173"/>
            <a:ext cx="5767500" cy="377400"/>
          </a:xfrm>
          <a:prstGeom prst="rect">
            <a:avLst/>
          </a:prstGeom>
          <a:noFill/>
          <a:ln cap="flat" cmpd="sng" w="19050">
            <a:solidFill>
              <a:srgbClr val="D1C8B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900000" y="3975685"/>
            <a:ext cx="5767500" cy="377400"/>
          </a:xfrm>
          <a:prstGeom prst="rect">
            <a:avLst/>
          </a:prstGeom>
          <a:noFill/>
          <a:ln cap="flat" cmpd="sng" w="19050">
            <a:solidFill>
              <a:srgbClr val="D1C8B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900000" y="4353197"/>
            <a:ext cx="5767500" cy="377400"/>
          </a:xfrm>
          <a:prstGeom prst="rect">
            <a:avLst/>
          </a:prstGeom>
          <a:noFill/>
          <a:ln cap="flat" cmpd="sng" w="19050">
            <a:solidFill>
              <a:srgbClr val="D1C8B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900000" y="4730708"/>
            <a:ext cx="5767500" cy="377400"/>
          </a:xfrm>
          <a:prstGeom prst="rect">
            <a:avLst/>
          </a:prstGeom>
          <a:noFill/>
          <a:ln cap="flat" cmpd="sng" w="19050">
            <a:solidFill>
              <a:srgbClr val="D1C8B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900000" y="5108220"/>
            <a:ext cx="5767500" cy="377400"/>
          </a:xfrm>
          <a:prstGeom prst="rect">
            <a:avLst/>
          </a:prstGeom>
          <a:noFill/>
          <a:ln cap="flat" cmpd="sng" w="19050">
            <a:solidFill>
              <a:srgbClr val="D1C8B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900000" y="5485732"/>
            <a:ext cx="5767500" cy="377400"/>
          </a:xfrm>
          <a:prstGeom prst="rect">
            <a:avLst/>
          </a:prstGeom>
          <a:noFill/>
          <a:ln cap="flat" cmpd="sng" w="19050">
            <a:solidFill>
              <a:srgbClr val="D1C8B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900000" y="5863243"/>
            <a:ext cx="5767500" cy="377400"/>
          </a:xfrm>
          <a:prstGeom prst="rect">
            <a:avLst/>
          </a:prstGeom>
          <a:noFill/>
          <a:ln cap="flat" cmpd="sng" w="19050">
            <a:solidFill>
              <a:srgbClr val="D1C8B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900000" y="6240755"/>
            <a:ext cx="5767500" cy="377400"/>
          </a:xfrm>
          <a:prstGeom prst="rect">
            <a:avLst/>
          </a:prstGeom>
          <a:noFill/>
          <a:ln cap="flat" cmpd="sng" w="19050">
            <a:solidFill>
              <a:srgbClr val="D1C8B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900000" y="6618267"/>
            <a:ext cx="5767500" cy="377400"/>
          </a:xfrm>
          <a:prstGeom prst="rect">
            <a:avLst/>
          </a:prstGeom>
          <a:noFill/>
          <a:ln cap="flat" cmpd="sng" w="19050">
            <a:solidFill>
              <a:srgbClr val="D1C8B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900000" y="6995778"/>
            <a:ext cx="5767500" cy="377400"/>
          </a:xfrm>
          <a:prstGeom prst="rect">
            <a:avLst/>
          </a:prstGeom>
          <a:noFill/>
          <a:ln cap="flat" cmpd="sng" w="19050">
            <a:solidFill>
              <a:srgbClr val="D1C8B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900000" y="7373290"/>
            <a:ext cx="5767500" cy="377400"/>
          </a:xfrm>
          <a:prstGeom prst="rect">
            <a:avLst/>
          </a:prstGeom>
          <a:noFill/>
          <a:ln cap="flat" cmpd="sng" w="19050">
            <a:solidFill>
              <a:srgbClr val="D1C8B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900000" y="7750802"/>
            <a:ext cx="5767500" cy="377400"/>
          </a:xfrm>
          <a:prstGeom prst="rect">
            <a:avLst/>
          </a:prstGeom>
          <a:noFill/>
          <a:ln cap="flat" cmpd="sng" w="19050">
            <a:solidFill>
              <a:srgbClr val="D1C8B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900000" y="8128313"/>
            <a:ext cx="5767500" cy="377400"/>
          </a:xfrm>
          <a:prstGeom prst="rect">
            <a:avLst/>
          </a:prstGeom>
          <a:noFill/>
          <a:ln cap="flat" cmpd="sng" w="19050">
            <a:solidFill>
              <a:srgbClr val="D1C8B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1" name="Google Shape;81;p13"/>
          <p:cNvCxnSpPr/>
          <p:nvPr/>
        </p:nvCxnSpPr>
        <p:spPr>
          <a:xfrm>
            <a:off x="2976575" y="2843225"/>
            <a:ext cx="0" cy="5667300"/>
          </a:xfrm>
          <a:prstGeom prst="straightConnector1">
            <a:avLst/>
          </a:prstGeom>
          <a:noFill/>
          <a:ln cap="flat" cmpd="sng" w="19050">
            <a:solidFill>
              <a:srgbClr val="D1C8B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2" name="Google Shape;82;p13"/>
          <p:cNvCxnSpPr/>
          <p:nvPr/>
        </p:nvCxnSpPr>
        <p:spPr>
          <a:xfrm>
            <a:off x="2052650" y="2843225"/>
            <a:ext cx="0" cy="5667300"/>
          </a:xfrm>
          <a:prstGeom prst="straightConnector1">
            <a:avLst/>
          </a:prstGeom>
          <a:noFill/>
          <a:ln cap="flat" cmpd="sng" w="19050">
            <a:solidFill>
              <a:srgbClr val="D1C8B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3" name="Google Shape;83;p13"/>
          <p:cNvCxnSpPr/>
          <p:nvPr/>
        </p:nvCxnSpPr>
        <p:spPr>
          <a:xfrm>
            <a:off x="3895725" y="2843225"/>
            <a:ext cx="0" cy="5667300"/>
          </a:xfrm>
          <a:prstGeom prst="straightConnector1">
            <a:avLst/>
          </a:prstGeom>
          <a:noFill/>
          <a:ln cap="flat" cmpd="sng" w="19050">
            <a:solidFill>
              <a:srgbClr val="D1C8B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4" name="Google Shape;84;p13"/>
          <p:cNvCxnSpPr/>
          <p:nvPr/>
        </p:nvCxnSpPr>
        <p:spPr>
          <a:xfrm>
            <a:off x="4810125" y="2843225"/>
            <a:ext cx="0" cy="5667300"/>
          </a:xfrm>
          <a:prstGeom prst="straightConnector1">
            <a:avLst/>
          </a:prstGeom>
          <a:noFill/>
          <a:ln cap="flat" cmpd="sng" w="19050">
            <a:solidFill>
              <a:srgbClr val="D1C8B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" name="Google Shape;85;p13"/>
          <p:cNvCxnSpPr/>
          <p:nvPr/>
        </p:nvCxnSpPr>
        <p:spPr>
          <a:xfrm>
            <a:off x="5734125" y="2843225"/>
            <a:ext cx="0" cy="5667300"/>
          </a:xfrm>
          <a:prstGeom prst="straightConnector1">
            <a:avLst/>
          </a:prstGeom>
          <a:noFill/>
          <a:ln cap="flat" cmpd="sng" w="19050">
            <a:solidFill>
              <a:srgbClr val="D1C8B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6" name="Google Shape;86;p13"/>
          <p:cNvSpPr/>
          <p:nvPr/>
        </p:nvSpPr>
        <p:spPr>
          <a:xfrm>
            <a:off x="896250" y="9003625"/>
            <a:ext cx="5767500" cy="986400"/>
          </a:xfrm>
          <a:prstGeom prst="rect">
            <a:avLst/>
          </a:prstGeom>
          <a:solidFill>
            <a:srgbClr val="F7F8FC"/>
          </a:solidFill>
          <a:ln cap="flat" cmpd="sng" w="19050">
            <a:solidFill>
              <a:srgbClr val="D1C8B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7" name="Google Shape;8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0525" y="9638375"/>
            <a:ext cx="724825" cy="724825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3"/>
          <p:cNvSpPr txBox="1"/>
          <p:nvPr/>
        </p:nvSpPr>
        <p:spPr>
          <a:xfrm>
            <a:off x="914415" y="8790863"/>
            <a:ext cx="1209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02136"/>
                </a:solidFill>
                <a:latin typeface="Comic Sans MS"/>
                <a:ea typeface="Comic Sans MS"/>
                <a:cs typeface="Comic Sans MS"/>
                <a:sym typeface="Comic Sans MS"/>
              </a:rPr>
              <a:t>Additional Notes</a:t>
            </a:r>
            <a:endParaRPr sz="1200">
              <a:solidFill>
                <a:srgbClr val="20213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1014300" y="2555525"/>
            <a:ext cx="92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02136"/>
                </a:solidFill>
                <a:latin typeface="Comic Sans MS"/>
                <a:ea typeface="Comic Sans MS"/>
                <a:cs typeface="Comic Sans MS"/>
                <a:sym typeface="Comic Sans MS"/>
              </a:rPr>
              <a:t>Activity</a:t>
            </a:r>
            <a:endParaRPr sz="1200">
              <a:solidFill>
                <a:srgbClr val="20213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1986348" y="2555525"/>
            <a:ext cx="92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02136"/>
                </a:solidFill>
                <a:latin typeface="Comic Sans MS"/>
                <a:ea typeface="Comic Sans MS"/>
                <a:cs typeface="Comic Sans MS"/>
                <a:sym typeface="Comic Sans MS"/>
              </a:rPr>
              <a:t>Monday</a:t>
            </a:r>
            <a:endParaRPr sz="1200">
              <a:solidFill>
                <a:srgbClr val="20213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2929820" y="2555525"/>
            <a:ext cx="92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02136"/>
                </a:solidFill>
                <a:latin typeface="Comic Sans MS"/>
                <a:ea typeface="Comic Sans MS"/>
                <a:cs typeface="Comic Sans MS"/>
                <a:sym typeface="Comic Sans MS"/>
              </a:rPr>
              <a:t>Tuesday</a:t>
            </a:r>
            <a:endParaRPr sz="1200">
              <a:solidFill>
                <a:srgbClr val="20213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3873293" y="2555525"/>
            <a:ext cx="92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02136"/>
                </a:solidFill>
                <a:latin typeface="Comic Sans MS"/>
                <a:ea typeface="Comic Sans MS"/>
                <a:cs typeface="Comic Sans MS"/>
                <a:sym typeface="Comic Sans MS"/>
              </a:rPr>
              <a:t>Wednesday</a:t>
            </a:r>
            <a:endParaRPr sz="1200">
              <a:solidFill>
                <a:srgbClr val="20213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816765" y="2555525"/>
            <a:ext cx="92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02136"/>
                </a:solidFill>
                <a:latin typeface="Comic Sans MS"/>
                <a:ea typeface="Comic Sans MS"/>
                <a:cs typeface="Comic Sans MS"/>
                <a:sym typeface="Comic Sans MS"/>
              </a:rPr>
              <a:t>Thursday</a:t>
            </a:r>
            <a:endParaRPr sz="1200">
              <a:solidFill>
                <a:srgbClr val="20213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5760238" y="2555525"/>
            <a:ext cx="92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02136"/>
                </a:solidFill>
                <a:latin typeface="Comic Sans MS"/>
                <a:ea typeface="Comic Sans MS"/>
                <a:cs typeface="Comic Sans MS"/>
                <a:sym typeface="Comic Sans MS"/>
              </a:rPr>
              <a:t>Friday</a:t>
            </a:r>
            <a:endParaRPr sz="1200">
              <a:solidFill>
                <a:srgbClr val="20213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