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ncho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anch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1" y="0"/>
            <a:ext cx="7560000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92550" y="344731"/>
            <a:ext cx="6774900" cy="14469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4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INDIANA</a:t>
            </a:r>
            <a:endParaRPr sz="94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568425" y="1635899"/>
            <a:ext cx="4423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C3F7B7"/>
                </a:solidFill>
                <a:latin typeface="Spartan"/>
                <a:ea typeface="Spartan"/>
                <a:cs typeface="Spartan"/>
                <a:sym typeface="Spartan"/>
              </a:rPr>
              <a:t>Travel bucket list</a:t>
            </a:r>
            <a:endParaRPr sz="3400">
              <a:solidFill>
                <a:srgbClr val="C3F7B7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06778" y="2433796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Eiteljorg Museum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806774" y="2929200"/>
            <a:ext cx="2973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Fort Wayne Children's Zoo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806774" y="3424575"/>
            <a:ext cx="2973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Motor Speedway Museum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806774" y="3919975"/>
            <a:ext cx="2936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University Bloomington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806775" y="4415375"/>
            <a:ext cx="2878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Museum of Indianapolis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06775" y="4910775"/>
            <a:ext cx="2878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Prophetstown State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806778" y="5406166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Monroe Lake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806778" y="5901561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Indianapolis Zoo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806778" y="6396956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Motor Speedway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806778" y="6892351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Eiteljorg Museum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806774" y="7387750"/>
            <a:ext cx="2973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Brown County State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6778" y="7883140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Eiteljorg Museum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806775" y="8378525"/>
            <a:ext cx="2776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White River State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806778" y="8873930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Lucas Oil Stadium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806778" y="9369325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Sailors' Monument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806778" y="9864720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Conner Prairie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pic>
        <p:nvPicPr>
          <p:cNvPr id="73" name="Google Shape;7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259497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308979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358461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407944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457426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506908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556391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605873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655355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704838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754320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803802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853285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902767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952249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225" y="10017321"/>
            <a:ext cx="196775" cy="16685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4346553" y="2433796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Marengo Cave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4346549" y="2929200"/>
            <a:ext cx="2973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Brown County State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346549" y="3424575"/>
            <a:ext cx="2973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Turkey Run State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346549" y="3919975"/>
            <a:ext cx="2936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Indiana Dunes State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346550" y="4415375"/>
            <a:ext cx="2878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Snite Museum of Art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346550" y="4910775"/>
            <a:ext cx="2878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Antique Alley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4346550" y="5406175"/>
            <a:ext cx="28782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University of Notre Dame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346550" y="5901550"/>
            <a:ext cx="2936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Wellfield Botanic Gardens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4346553" y="6396956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Indiana State Capitol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4346553" y="6892351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Santa Claus Museum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4346549" y="7387750"/>
            <a:ext cx="2973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Oliver Winery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4346553" y="7883140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Monroe Lake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346550" y="8378525"/>
            <a:ext cx="2776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Spring Mill State Park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4346550" y="8873925"/>
            <a:ext cx="2936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Indianapolis City Market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4346553" y="9369325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Shedd Aquarium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4346553" y="9864720"/>
            <a:ext cx="2457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rPr>
              <a:t>Lucas Oil Stadium</a:t>
            </a:r>
            <a:endParaRPr sz="2800">
              <a:solidFill>
                <a:schemeClr val="lt1"/>
              </a:solidFill>
              <a:latin typeface="Rancho"/>
              <a:ea typeface="Rancho"/>
              <a:cs typeface="Rancho"/>
              <a:sym typeface="Rancho"/>
            </a:endParaRPr>
          </a:p>
        </p:txBody>
      </p:sp>
      <p:pic>
        <p:nvPicPr>
          <p:cNvPr id="105" name="Google Shape;10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259497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308979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358461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407944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457426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506908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556391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605873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655355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704838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754320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803802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8532851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9027675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9522498"/>
            <a:ext cx="196775" cy="1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1000" y="10017321"/>
            <a:ext cx="196775" cy="16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