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ource Sans Pro SemiBold"/>
      <p:regular r:id="rId7"/>
      <p:bold r:id="rId8"/>
      <p:italic r:id="rId9"/>
      <p:boldItalic r:id="rId10"/>
    </p:embeddedFont>
    <p:embeddedFont>
      <p:font typeface="Source Sans Pr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535">
          <p15:clr>
            <a:srgbClr val="A4A3A4"/>
          </p15:clr>
        </p15:guide>
        <p15:guide id="2" pos="227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535"/>
        <p:guide pos="22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ourceSansPro-regular.fntdata"/><Relationship Id="rId10" Type="http://schemas.openxmlformats.org/officeDocument/2006/relationships/font" Target="fonts/SourceSansProSemiBold-boldItalic.fntdata"/><Relationship Id="rId13" Type="http://schemas.openxmlformats.org/officeDocument/2006/relationships/font" Target="fonts/SourceSansPro-italic.fntdata"/><Relationship Id="rId12" Type="http://schemas.openxmlformats.org/officeDocument/2006/relationships/font" Target="fonts/SourceSansPr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SourceSansProSemiBold-italic.fntdata"/><Relationship Id="rId14" Type="http://schemas.openxmlformats.org/officeDocument/2006/relationships/font" Target="fonts/SourceSansPr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ourceSansProSemiBold-regular.fntdata"/><Relationship Id="rId8" Type="http://schemas.openxmlformats.org/officeDocument/2006/relationships/font" Target="fonts/SourceSansPro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60000" y="2190750"/>
            <a:ext cx="6840000" cy="309600"/>
          </a:xfrm>
          <a:prstGeom prst="rect">
            <a:avLst/>
          </a:prstGeom>
          <a:solidFill>
            <a:srgbClr val="E5EF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0" y="350025"/>
            <a:ext cx="7560050" cy="802500"/>
            <a:chOff x="0" y="354800"/>
            <a:chExt cx="7560050" cy="802500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0" y="354800"/>
              <a:ext cx="5931025" cy="802500"/>
              <a:chOff x="0" y="354800"/>
              <a:chExt cx="5931025" cy="80250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4876825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91D5D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4776800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6BC4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>
                <a:off x="4679175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47637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4519200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46A6D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0" y="354800"/>
                <a:ext cx="4719600" cy="802500"/>
              </a:xfrm>
              <a:prstGeom prst="rect">
                <a:avLst/>
              </a:prstGeom>
              <a:solidFill>
                <a:srgbClr val="46A6D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2" name="Google Shape;62;p13"/>
            <p:cNvGrpSpPr/>
            <p:nvPr/>
          </p:nvGrpSpPr>
          <p:grpSpPr>
            <a:xfrm>
              <a:off x="6009713" y="354800"/>
              <a:ext cx="1550338" cy="802500"/>
              <a:chOff x="6009713" y="354800"/>
              <a:chExt cx="1550338" cy="802500"/>
            </a:xfrm>
          </p:grpSpPr>
          <p:sp>
            <p:nvSpPr>
              <p:cNvPr id="63" name="Google Shape;63;p13"/>
              <p:cNvSpPr/>
              <p:nvPr/>
            </p:nvSpPr>
            <p:spPr>
              <a:xfrm>
                <a:off x="6009713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B6D4E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3"/>
              <p:cNvSpPr/>
              <p:nvPr/>
            </p:nvSpPr>
            <p:spPr>
              <a:xfrm>
                <a:off x="6174375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3680A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6288300" y="354800"/>
                <a:ext cx="1054200" cy="802500"/>
              </a:xfrm>
              <a:prstGeom prst="parallelogram">
                <a:avLst>
                  <a:gd fmla="val 16268" name="adj"/>
                </a:avLst>
              </a:prstGeom>
              <a:solidFill>
                <a:srgbClr val="46A6D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6738950" y="354800"/>
                <a:ext cx="821100" cy="802500"/>
              </a:xfrm>
              <a:prstGeom prst="rect">
                <a:avLst/>
              </a:prstGeom>
              <a:solidFill>
                <a:srgbClr val="46A6DC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7" name="Google Shape;67;p13"/>
          <p:cNvSpPr txBox="1"/>
          <p:nvPr/>
        </p:nvSpPr>
        <p:spPr>
          <a:xfrm>
            <a:off x="323838" y="574275"/>
            <a:ext cx="42435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300">
                <a:solidFill>
                  <a:schemeClr val="lt1"/>
                </a:solidFill>
                <a:latin typeface="Spartan"/>
                <a:ea typeface="Spartan"/>
                <a:cs typeface="Spartan"/>
                <a:sym typeface="Spartan"/>
              </a:rPr>
              <a:t>Incident Report Template</a:t>
            </a:r>
            <a:endParaRPr b="1" sz="2300">
              <a:solidFill>
                <a:schemeClr val="lt1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68" name="Google Shape;68;p13"/>
          <p:cNvGrpSpPr/>
          <p:nvPr/>
        </p:nvGrpSpPr>
        <p:grpSpPr>
          <a:xfrm>
            <a:off x="350475" y="1478769"/>
            <a:ext cx="2709575" cy="184800"/>
            <a:chOff x="350475" y="1478769"/>
            <a:chExt cx="2709575" cy="184800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350475" y="1478769"/>
              <a:ext cx="997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REPORTED BY: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70" name="Google Shape;70;p13"/>
            <p:cNvCxnSpPr/>
            <p:nvPr/>
          </p:nvCxnSpPr>
          <p:spPr>
            <a:xfrm>
              <a:off x="1404950" y="1624025"/>
              <a:ext cx="16551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1" name="Google Shape;71;p13"/>
          <p:cNvGrpSpPr/>
          <p:nvPr/>
        </p:nvGrpSpPr>
        <p:grpSpPr>
          <a:xfrm>
            <a:off x="350475" y="1757375"/>
            <a:ext cx="2709675" cy="184800"/>
            <a:chOff x="350475" y="1478781"/>
            <a:chExt cx="2709675" cy="184800"/>
          </a:xfrm>
        </p:grpSpPr>
        <p:sp>
          <p:nvSpPr>
            <p:cNvPr id="72" name="Google Shape;72;p13"/>
            <p:cNvSpPr txBox="1"/>
            <p:nvPr/>
          </p:nvSpPr>
          <p:spPr>
            <a:xfrm>
              <a:off x="350475" y="1478781"/>
              <a:ext cx="935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TITLE / ROLE: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73" name="Google Shape;73;p13"/>
            <p:cNvCxnSpPr/>
            <p:nvPr/>
          </p:nvCxnSpPr>
          <p:spPr>
            <a:xfrm>
              <a:off x="1314450" y="1624031"/>
              <a:ext cx="17457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4" name="Google Shape;74;p13"/>
          <p:cNvGrpSpPr/>
          <p:nvPr/>
        </p:nvGrpSpPr>
        <p:grpSpPr>
          <a:xfrm>
            <a:off x="3550875" y="1478775"/>
            <a:ext cx="3649250" cy="184800"/>
            <a:chOff x="350475" y="1478775"/>
            <a:chExt cx="3649250" cy="184800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350475" y="1478775"/>
              <a:ext cx="12021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DATE OF REPORT: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76" name="Google Shape;76;p13"/>
            <p:cNvCxnSpPr/>
            <p:nvPr/>
          </p:nvCxnSpPr>
          <p:spPr>
            <a:xfrm>
              <a:off x="1624025" y="1624025"/>
              <a:ext cx="23757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77" name="Google Shape;77;p13"/>
          <p:cNvGrpSpPr/>
          <p:nvPr/>
        </p:nvGrpSpPr>
        <p:grpSpPr>
          <a:xfrm>
            <a:off x="3550875" y="1757375"/>
            <a:ext cx="3649950" cy="184800"/>
            <a:chOff x="350475" y="1478781"/>
            <a:chExt cx="3649950" cy="184800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350475" y="1478781"/>
              <a:ext cx="1002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INCIDENT NO.: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79" name="Google Shape;79;p13"/>
            <p:cNvCxnSpPr/>
            <p:nvPr/>
          </p:nvCxnSpPr>
          <p:spPr>
            <a:xfrm>
              <a:off x="1383525" y="1624031"/>
              <a:ext cx="26169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80" name="Google Shape;80;p13"/>
          <p:cNvSpPr txBox="1"/>
          <p:nvPr/>
        </p:nvSpPr>
        <p:spPr>
          <a:xfrm>
            <a:off x="2408400" y="2252175"/>
            <a:ext cx="27432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300">
                <a:solidFill>
                  <a:srgbClr val="1B4870"/>
                </a:solidFill>
                <a:latin typeface="Spartan"/>
                <a:ea typeface="Spartan"/>
                <a:cs typeface="Spartan"/>
                <a:sym typeface="Spartan"/>
              </a:rPr>
              <a:t>Incident information</a:t>
            </a:r>
            <a:endParaRPr b="1" sz="1300">
              <a:solidFill>
                <a:srgbClr val="1B4870"/>
              </a:solidFill>
              <a:latin typeface="Spartan"/>
              <a:ea typeface="Spartan"/>
              <a:cs typeface="Spartan"/>
              <a:sym typeface="Spartan"/>
            </a:endParaRPr>
          </a:p>
        </p:txBody>
      </p:sp>
      <p:grpSp>
        <p:nvGrpSpPr>
          <p:cNvPr id="81" name="Google Shape;81;p13"/>
          <p:cNvGrpSpPr/>
          <p:nvPr/>
        </p:nvGrpSpPr>
        <p:grpSpPr>
          <a:xfrm>
            <a:off x="350475" y="2734625"/>
            <a:ext cx="4033575" cy="184800"/>
            <a:chOff x="350475" y="1478763"/>
            <a:chExt cx="4033575" cy="184800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350475" y="1478763"/>
              <a:ext cx="1078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INCIDENT TYPE: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83" name="Google Shape;83;p13"/>
            <p:cNvCxnSpPr/>
            <p:nvPr/>
          </p:nvCxnSpPr>
          <p:spPr>
            <a:xfrm>
              <a:off x="1428750" y="1624038"/>
              <a:ext cx="29553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4" name="Google Shape;84;p13"/>
          <p:cNvGrpSpPr/>
          <p:nvPr/>
        </p:nvGrpSpPr>
        <p:grpSpPr>
          <a:xfrm>
            <a:off x="350475" y="3037050"/>
            <a:ext cx="6845700" cy="184800"/>
            <a:chOff x="350475" y="1478781"/>
            <a:chExt cx="6845700" cy="184800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350475" y="1478781"/>
              <a:ext cx="754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LOCATION: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86" name="Google Shape;86;p13"/>
            <p:cNvCxnSpPr/>
            <p:nvPr/>
          </p:nvCxnSpPr>
          <p:spPr>
            <a:xfrm>
              <a:off x="1104975" y="1624031"/>
              <a:ext cx="60912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87" name="Google Shape;87;p13"/>
          <p:cNvGrpSpPr/>
          <p:nvPr/>
        </p:nvGrpSpPr>
        <p:grpSpPr>
          <a:xfrm>
            <a:off x="350475" y="3341850"/>
            <a:ext cx="2885613" cy="184800"/>
            <a:chOff x="350475" y="1478775"/>
            <a:chExt cx="2885613" cy="184800"/>
          </a:xfrm>
        </p:grpSpPr>
        <p:sp>
          <p:nvSpPr>
            <p:cNvPr id="88" name="Google Shape;88;p13"/>
            <p:cNvSpPr txBox="1"/>
            <p:nvPr/>
          </p:nvSpPr>
          <p:spPr>
            <a:xfrm>
              <a:off x="350475" y="1478775"/>
              <a:ext cx="392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CITY: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89" name="Google Shape;89;p13"/>
            <p:cNvCxnSpPr/>
            <p:nvPr/>
          </p:nvCxnSpPr>
          <p:spPr>
            <a:xfrm>
              <a:off x="753888" y="1624038"/>
              <a:ext cx="24822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0" name="Google Shape;90;p13"/>
          <p:cNvGrpSpPr/>
          <p:nvPr/>
        </p:nvGrpSpPr>
        <p:grpSpPr>
          <a:xfrm>
            <a:off x="350475" y="3641894"/>
            <a:ext cx="6850425" cy="184800"/>
            <a:chOff x="350475" y="1476413"/>
            <a:chExt cx="6850425" cy="184800"/>
          </a:xfrm>
        </p:grpSpPr>
        <p:sp>
          <p:nvSpPr>
            <p:cNvPr id="91" name="Google Shape;91;p13"/>
            <p:cNvSpPr txBox="1"/>
            <p:nvPr/>
          </p:nvSpPr>
          <p:spPr>
            <a:xfrm>
              <a:off x="350475" y="1476413"/>
              <a:ext cx="2983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SPECIFIC AREA OF LOCATION (if applicable): 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92" name="Google Shape;92;p13"/>
            <p:cNvCxnSpPr/>
            <p:nvPr/>
          </p:nvCxnSpPr>
          <p:spPr>
            <a:xfrm>
              <a:off x="3236100" y="1621650"/>
              <a:ext cx="39648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3" name="Google Shape;93;p13"/>
          <p:cNvGrpSpPr/>
          <p:nvPr/>
        </p:nvGrpSpPr>
        <p:grpSpPr>
          <a:xfrm>
            <a:off x="4774825" y="2734625"/>
            <a:ext cx="2426050" cy="184800"/>
            <a:chOff x="350475" y="1478763"/>
            <a:chExt cx="2426050" cy="184800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350475" y="1478763"/>
              <a:ext cx="12687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DATE OF INCIDENT: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95" name="Google Shape;95;p13"/>
            <p:cNvCxnSpPr/>
            <p:nvPr/>
          </p:nvCxnSpPr>
          <p:spPr>
            <a:xfrm>
              <a:off x="1638325" y="1624038"/>
              <a:ext cx="11382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6" name="Google Shape;96;p13"/>
          <p:cNvGrpSpPr/>
          <p:nvPr/>
        </p:nvGrpSpPr>
        <p:grpSpPr>
          <a:xfrm>
            <a:off x="3669950" y="3341850"/>
            <a:ext cx="1302238" cy="184800"/>
            <a:chOff x="350475" y="1478775"/>
            <a:chExt cx="1302238" cy="184800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350475" y="1478775"/>
              <a:ext cx="492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STATE: 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98" name="Google Shape;98;p13"/>
            <p:cNvCxnSpPr/>
            <p:nvPr/>
          </p:nvCxnSpPr>
          <p:spPr>
            <a:xfrm>
              <a:off x="863413" y="1624038"/>
              <a:ext cx="7893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9" name="Google Shape;99;p13"/>
          <p:cNvGrpSpPr/>
          <p:nvPr/>
        </p:nvGrpSpPr>
        <p:grpSpPr>
          <a:xfrm>
            <a:off x="5351038" y="3341850"/>
            <a:ext cx="1849963" cy="184800"/>
            <a:chOff x="350475" y="1478775"/>
            <a:chExt cx="1849963" cy="184800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350475" y="1478775"/>
              <a:ext cx="6735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ZIP CODE: 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101" name="Google Shape;101;p13"/>
            <p:cNvCxnSpPr/>
            <p:nvPr/>
          </p:nvCxnSpPr>
          <p:spPr>
            <a:xfrm>
              <a:off x="1063438" y="1624038"/>
              <a:ext cx="11370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02" name="Google Shape;102;p13"/>
          <p:cNvSpPr txBox="1"/>
          <p:nvPr/>
        </p:nvSpPr>
        <p:spPr>
          <a:xfrm>
            <a:off x="347950" y="4019550"/>
            <a:ext cx="2743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1B487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INCIDENT</a:t>
            </a:r>
            <a:r>
              <a:rPr b="1" lang="ru" sz="1200">
                <a:solidFill>
                  <a:srgbClr val="1B487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DESCRIPTION</a:t>
            </a:r>
            <a:endParaRPr b="1" sz="1200">
              <a:solidFill>
                <a:srgbClr val="1B487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360000" y="4344375"/>
            <a:ext cx="6840000" cy="865800"/>
          </a:xfrm>
          <a:prstGeom prst="rect">
            <a:avLst/>
          </a:prstGeom>
          <a:solidFill>
            <a:srgbClr val="F1F3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360000" y="5526425"/>
            <a:ext cx="63900" cy="2774700"/>
          </a:xfrm>
          <a:prstGeom prst="rect">
            <a:avLst/>
          </a:prstGeom>
          <a:solidFill>
            <a:srgbClr val="E5EF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5" name="Google Shape;105;p13"/>
          <p:cNvGrpSpPr/>
          <p:nvPr/>
        </p:nvGrpSpPr>
        <p:grpSpPr>
          <a:xfrm>
            <a:off x="643225" y="5481638"/>
            <a:ext cx="6557663" cy="1052563"/>
            <a:chOff x="643225" y="5481638"/>
            <a:chExt cx="6557663" cy="1052563"/>
          </a:xfrm>
        </p:grpSpPr>
        <p:sp>
          <p:nvSpPr>
            <p:cNvPr id="106" name="Google Shape;106;p13"/>
            <p:cNvSpPr txBox="1"/>
            <p:nvPr/>
          </p:nvSpPr>
          <p:spPr>
            <a:xfrm>
              <a:off x="643225" y="5481638"/>
              <a:ext cx="3285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NAME / ROLE / CONTACT OF PARTIES INVOLVED</a:t>
              </a:r>
              <a:endParaRPr b="1" sz="1200">
                <a:solidFill>
                  <a:srgbClr val="1B4870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107" name="Google Shape;107;p13"/>
            <p:cNvGrpSpPr/>
            <p:nvPr/>
          </p:nvGrpSpPr>
          <p:grpSpPr>
            <a:xfrm>
              <a:off x="643225" y="5772163"/>
              <a:ext cx="6557663" cy="184800"/>
              <a:chOff x="643225" y="5767400"/>
              <a:chExt cx="6557663" cy="184800"/>
            </a:xfrm>
          </p:grpSpPr>
          <p:sp>
            <p:nvSpPr>
              <p:cNvPr id="108" name="Google Shape;108;p13"/>
              <p:cNvSpPr txBox="1"/>
              <p:nvPr/>
            </p:nvSpPr>
            <p:spPr>
              <a:xfrm>
                <a:off x="643225" y="5767400"/>
                <a:ext cx="199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1.</a:t>
                </a:r>
                <a:endParaRPr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09" name="Google Shape;109;p13"/>
              <p:cNvCxnSpPr/>
              <p:nvPr/>
            </p:nvCxnSpPr>
            <p:spPr>
              <a:xfrm>
                <a:off x="873888" y="5925494"/>
                <a:ext cx="6327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0DF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0" name="Google Shape;110;p13"/>
            <p:cNvGrpSpPr/>
            <p:nvPr/>
          </p:nvGrpSpPr>
          <p:grpSpPr>
            <a:xfrm>
              <a:off x="643225" y="6060781"/>
              <a:ext cx="6557663" cy="184800"/>
              <a:chOff x="643225" y="5767400"/>
              <a:chExt cx="6557663" cy="184800"/>
            </a:xfrm>
          </p:grpSpPr>
          <p:sp>
            <p:nvSpPr>
              <p:cNvPr id="111" name="Google Shape;111;p13"/>
              <p:cNvSpPr txBox="1"/>
              <p:nvPr/>
            </p:nvSpPr>
            <p:spPr>
              <a:xfrm>
                <a:off x="643225" y="5767400"/>
                <a:ext cx="199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2</a:t>
                </a: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.</a:t>
                </a:r>
                <a:endParaRPr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12" name="Google Shape;112;p13"/>
              <p:cNvCxnSpPr/>
              <p:nvPr/>
            </p:nvCxnSpPr>
            <p:spPr>
              <a:xfrm>
                <a:off x="873888" y="5925494"/>
                <a:ext cx="6327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0DF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3" name="Google Shape;113;p13"/>
            <p:cNvGrpSpPr/>
            <p:nvPr/>
          </p:nvGrpSpPr>
          <p:grpSpPr>
            <a:xfrm>
              <a:off x="643225" y="6349400"/>
              <a:ext cx="6557663" cy="184800"/>
              <a:chOff x="643225" y="5767400"/>
              <a:chExt cx="6557663" cy="184800"/>
            </a:xfrm>
          </p:grpSpPr>
          <p:sp>
            <p:nvSpPr>
              <p:cNvPr id="114" name="Google Shape;114;p13"/>
              <p:cNvSpPr txBox="1"/>
              <p:nvPr/>
            </p:nvSpPr>
            <p:spPr>
              <a:xfrm>
                <a:off x="643225" y="5767400"/>
                <a:ext cx="199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3</a:t>
                </a: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.</a:t>
                </a:r>
                <a:endParaRPr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15" name="Google Shape;115;p13"/>
              <p:cNvCxnSpPr/>
              <p:nvPr/>
            </p:nvCxnSpPr>
            <p:spPr>
              <a:xfrm>
                <a:off x="873888" y="5925494"/>
                <a:ext cx="6327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0DF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16" name="Google Shape;116;p13"/>
          <p:cNvGrpSpPr/>
          <p:nvPr/>
        </p:nvGrpSpPr>
        <p:grpSpPr>
          <a:xfrm>
            <a:off x="643225" y="6629400"/>
            <a:ext cx="6557663" cy="1047800"/>
            <a:chOff x="643225" y="5486400"/>
            <a:chExt cx="6557663" cy="1047800"/>
          </a:xfrm>
        </p:grpSpPr>
        <p:sp>
          <p:nvSpPr>
            <p:cNvPr id="117" name="Google Shape;117;p13"/>
            <p:cNvSpPr txBox="1"/>
            <p:nvPr/>
          </p:nvSpPr>
          <p:spPr>
            <a:xfrm>
              <a:off x="643225" y="5486400"/>
              <a:ext cx="3285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NAME / ROLE / CONTACT OF WITNESSES</a:t>
              </a:r>
              <a:endParaRPr b="1" sz="1200">
                <a:solidFill>
                  <a:srgbClr val="1B4870"/>
                </a:solidFill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  <p:grpSp>
          <p:nvGrpSpPr>
            <p:cNvPr id="118" name="Google Shape;118;p13"/>
            <p:cNvGrpSpPr/>
            <p:nvPr/>
          </p:nvGrpSpPr>
          <p:grpSpPr>
            <a:xfrm>
              <a:off x="643225" y="5772163"/>
              <a:ext cx="6557663" cy="184800"/>
              <a:chOff x="643225" y="5767400"/>
              <a:chExt cx="6557663" cy="184800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643225" y="5767400"/>
                <a:ext cx="199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1.</a:t>
                </a:r>
                <a:endParaRPr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20" name="Google Shape;120;p13"/>
              <p:cNvCxnSpPr/>
              <p:nvPr/>
            </p:nvCxnSpPr>
            <p:spPr>
              <a:xfrm>
                <a:off x="873888" y="5925494"/>
                <a:ext cx="6327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0DF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21" name="Google Shape;121;p13"/>
            <p:cNvGrpSpPr/>
            <p:nvPr/>
          </p:nvGrpSpPr>
          <p:grpSpPr>
            <a:xfrm>
              <a:off x="643225" y="6060781"/>
              <a:ext cx="6557663" cy="184800"/>
              <a:chOff x="643225" y="5767400"/>
              <a:chExt cx="6557663" cy="1848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643225" y="5767400"/>
                <a:ext cx="199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2.</a:t>
                </a:r>
                <a:endParaRPr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23" name="Google Shape;123;p13"/>
              <p:cNvCxnSpPr/>
              <p:nvPr/>
            </p:nvCxnSpPr>
            <p:spPr>
              <a:xfrm>
                <a:off x="873888" y="5925494"/>
                <a:ext cx="6327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0DF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24" name="Google Shape;124;p13"/>
            <p:cNvGrpSpPr/>
            <p:nvPr/>
          </p:nvGrpSpPr>
          <p:grpSpPr>
            <a:xfrm>
              <a:off x="643225" y="6349400"/>
              <a:ext cx="6557663" cy="184800"/>
              <a:chOff x="643225" y="5767400"/>
              <a:chExt cx="6557663" cy="184800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643225" y="5767400"/>
                <a:ext cx="1998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B4870"/>
                    </a:solidFill>
                    <a:latin typeface="Source Sans Pro"/>
                    <a:ea typeface="Source Sans Pro"/>
                    <a:cs typeface="Source Sans Pro"/>
                    <a:sym typeface="Source Sans Pro"/>
                  </a:rPr>
                  <a:t>3.</a:t>
                </a:r>
                <a:endParaRPr sz="1200">
                  <a:solidFill>
                    <a:srgbClr val="1B4870"/>
                  </a:solidFill>
                  <a:latin typeface="Source Sans Pro"/>
                  <a:ea typeface="Source Sans Pro"/>
                  <a:cs typeface="Source Sans Pro"/>
                  <a:sym typeface="Source Sans Pro"/>
                </a:endParaRPr>
              </a:p>
            </p:txBody>
          </p:sp>
          <p:cxnSp>
            <p:nvCxnSpPr>
              <p:cNvPr id="126" name="Google Shape;126;p13"/>
              <p:cNvCxnSpPr/>
              <p:nvPr/>
            </p:nvCxnSpPr>
            <p:spPr>
              <a:xfrm>
                <a:off x="873888" y="5925494"/>
                <a:ext cx="63270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0DFE7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27" name="Google Shape;127;p13"/>
          <p:cNvGrpSpPr/>
          <p:nvPr/>
        </p:nvGrpSpPr>
        <p:grpSpPr>
          <a:xfrm>
            <a:off x="643225" y="7881953"/>
            <a:ext cx="3343000" cy="184800"/>
            <a:chOff x="350475" y="1478775"/>
            <a:chExt cx="3343000" cy="184800"/>
          </a:xfrm>
        </p:grpSpPr>
        <p:sp>
          <p:nvSpPr>
            <p:cNvPr id="128" name="Google Shape;128;p13"/>
            <p:cNvSpPr txBox="1"/>
            <p:nvPr/>
          </p:nvSpPr>
          <p:spPr>
            <a:xfrm>
              <a:off x="350475" y="1478775"/>
              <a:ext cx="15474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POLICE REPORT FILED?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129" name="Google Shape;129;p13"/>
            <p:cNvCxnSpPr/>
            <p:nvPr/>
          </p:nvCxnSpPr>
          <p:spPr>
            <a:xfrm>
              <a:off x="1940875" y="1624025"/>
              <a:ext cx="17526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0" name="Google Shape;130;p13"/>
          <p:cNvGrpSpPr/>
          <p:nvPr/>
        </p:nvGrpSpPr>
        <p:grpSpPr>
          <a:xfrm>
            <a:off x="643225" y="8158250"/>
            <a:ext cx="3345300" cy="184800"/>
            <a:chOff x="350475" y="1478769"/>
            <a:chExt cx="3345300" cy="184800"/>
          </a:xfrm>
        </p:grpSpPr>
        <p:sp>
          <p:nvSpPr>
            <p:cNvPr id="131" name="Google Shape;131;p13"/>
            <p:cNvSpPr txBox="1"/>
            <p:nvPr/>
          </p:nvSpPr>
          <p:spPr>
            <a:xfrm>
              <a:off x="350475" y="1478769"/>
              <a:ext cx="14499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REPORTING OFFICER: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132" name="Google Shape;132;p13"/>
            <p:cNvCxnSpPr/>
            <p:nvPr/>
          </p:nvCxnSpPr>
          <p:spPr>
            <a:xfrm>
              <a:off x="1800375" y="1624025"/>
              <a:ext cx="18954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3" name="Google Shape;133;p13"/>
          <p:cNvGrpSpPr/>
          <p:nvPr/>
        </p:nvGrpSpPr>
        <p:grpSpPr>
          <a:xfrm>
            <a:off x="4391425" y="7881953"/>
            <a:ext cx="2809475" cy="184800"/>
            <a:chOff x="350475" y="1478769"/>
            <a:chExt cx="2809475" cy="184800"/>
          </a:xfrm>
        </p:grpSpPr>
        <p:sp>
          <p:nvSpPr>
            <p:cNvPr id="134" name="Google Shape;134;p13"/>
            <p:cNvSpPr txBox="1"/>
            <p:nvPr/>
          </p:nvSpPr>
          <p:spPr>
            <a:xfrm>
              <a:off x="350475" y="1478769"/>
              <a:ext cx="760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PRECINCT: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135" name="Google Shape;135;p13"/>
            <p:cNvCxnSpPr/>
            <p:nvPr/>
          </p:nvCxnSpPr>
          <p:spPr>
            <a:xfrm>
              <a:off x="1136150" y="1624025"/>
              <a:ext cx="20238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36" name="Google Shape;136;p13"/>
          <p:cNvGrpSpPr/>
          <p:nvPr/>
        </p:nvGrpSpPr>
        <p:grpSpPr>
          <a:xfrm>
            <a:off x="4391425" y="8158250"/>
            <a:ext cx="2809475" cy="184800"/>
            <a:chOff x="350475" y="1478769"/>
            <a:chExt cx="2809475" cy="184800"/>
          </a:xfrm>
        </p:grpSpPr>
        <p:sp>
          <p:nvSpPr>
            <p:cNvPr id="137" name="Google Shape;137;p13"/>
            <p:cNvSpPr txBox="1"/>
            <p:nvPr/>
          </p:nvSpPr>
          <p:spPr>
            <a:xfrm>
              <a:off x="350475" y="1478769"/>
              <a:ext cx="561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B4870"/>
                  </a:solidFill>
                  <a:latin typeface="Source Sans Pro SemiBold"/>
                  <a:ea typeface="Source Sans Pro SemiBold"/>
                  <a:cs typeface="Source Sans Pro SemiBold"/>
                  <a:sym typeface="Source Sans Pro SemiBold"/>
                </a:rPr>
                <a:t>PHONE:</a:t>
              </a:r>
              <a:endParaRPr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endParaRPr>
            </a:p>
          </p:txBody>
        </p:sp>
        <p:cxnSp>
          <p:nvCxnSpPr>
            <p:cNvPr id="138" name="Google Shape;138;p13"/>
            <p:cNvCxnSpPr/>
            <p:nvPr/>
          </p:nvCxnSpPr>
          <p:spPr>
            <a:xfrm>
              <a:off x="931250" y="1624025"/>
              <a:ext cx="2228700" cy="0"/>
            </a:xfrm>
            <a:prstGeom prst="straightConnector1">
              <a:avLst/>
            </a:prstGeom>
            <a:noFill/>
            <a:ln cap="flat" cmpd="sng" w="19050">
              <a:solidFill>
                <a:srgbClr val="D0DFE7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9" name="Google Shape;139;p13"/>
          <p:cNvSpPr txBox="1"/>
          <p:nvPr/>
        </p:nvSpPr>
        <p:spPr>
          <a:xfrm>
            <a:off x="347950" y="8619150"/>
            <a:ext cx="27432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solidFill>
                  <a:srgbClr val="1B487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FOLLOW-UP ACTION </a:t>
            </a:r>
            <a:endParaRPr b="1" sz="1200">
              <a:solidFill>
                <a:srgbClr val="1B487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40" name="Google Shape;140;p13"/>
          <p:cNvSpPr/>
          <p:nvPr/>
        </p:nvSpPr>
        <p:spPr>
          <a:xfrm>
            <a:off x="360000" y="8943975"/>
            <a:ext cx="6840000" cy="690600"/>
          </a:xfrm>
          <a:prstGeom prst="rect">
            <a:avLst/>
          </a:prstGeom>
          <a:solidFill>
            <a:srgbClr val="F1F3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>
            <a:off x="369525" y="9639350"/>
            <a:ext cx="6826800" cy="624000"/>
          </a:xfrm>
          <a:prstGeom prst="rect">
            <a:avLst/>
          </a:prstGeom>
          <a:noFill/>
          <a:ln cap="flat" cmpd="sng" w="19050">
            <a:solidFill>
              <a:srgbClr val="D0DFE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/>
          <p:nvPr/>
        </p:nvSpPr>
        <p:spPr>
          <a:xfrm>
            <a:off x="369525" y="9639350"/>
            <a:ext cx="1016400" cy="624000"/>
          </a:xfrm>
          <a:prstGeom prst="rect">
            <a:avLst/>
          </a:prstGeom>
          <a:noFill/>
          <a:ln cap="flat" cmpd="sng" w="19050">
            <a:solidFill>
              <a:srgbClr val="D0DFE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2769825" y="9639350"/>
            <a:ext cx="963900" cy="624000"/>
          </a:xfrm>
          <a:prstGeom prst="rect">
            <a:avLst/>
          </a:prstGeom>
          <a:noFill/>
          <a:ln cap="flat" cmpd="sng" w="19050">
            <a:solidFill>
              <a:srgbClr val="D0DFE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5410200" y="9639350"/>
            <a:ext cx="638100" cy="624000"/>
          </a:xfrm>
          <a:prstGeom prst="rect">
            <a:avLst/>
          </a:prstGeom>
          <a:noFill/>
          <a:ln cap="flat" cmpd="sng" w="19050">
            <a:solidFill>
              <a:srgbClr val="D0DFE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3"/>
          <p:cNvSpPr txBox="1"/>
          <p:nvPr/>
        </p:nvSpPr>
        <p:spPr>
          <a:xfrm>
            <a:off x="379050" y="9808363"/>
            <a:ext cx="940200" cy="2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SUPERVISOR</a:t>
            </a:r>
            <a:endParaRPr sz="1200">
              <a:solidFill>
                <a:srgbClr val="1B4870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NAME: </a:t>
            </a:r>
            <a:endParaRPr sz="1200">
              <a:solidFill>
                <a:srgbClr val="1B4870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146" name="Google Shape;146;p13"/>
          <p:cNvSpPr txBox="1"/>
          <p:nvPr/>
        </p:nvSpPr>
        <p:spPr>
          <a:xfrm>
            <a:off x="2805125" y="9808375"/>
            <a:ext cx="864900" cy="2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SUPERVISOR</a:t>
            </a:r>
            <a:endParaRPr sz="1200">
              <a:solidFill>
                <a:srgbClr val="1B4870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SIGNATURE: </a:t>
            </a:r>
            <a:endParaRPr sz="1200">
              <a:solidFill>
                <a:srgbClr val="1B4870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sp>
        <p:nvSpPr>
          <p:cNvPr id="147" name="Google Shape;147;p13"/>
          <p:cNvSpPr txBox="1"/>
          <p:nvPr/>
        </p:nvSpPr>
        <p:spPr>
          <a:xfrm>
            <a:off x="5410196" y="9886925"/>
            <a:ext cx="577200" cy="1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1B487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DATE:</a:t>
            </a:r>
            <a:endParaRPr sz="1200">
              <a:solidFill>
                <a:srgbClr val="1B4870"/>
              </a:solidFill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