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bril Fatface"/>
      <p:regular r:id="rId7"/>
    </p:embeddedFont>
    <p:embeddedFont>
      <p:font typeface="Rancho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brilFatface-regular.fntdata"/><Relationship Id="rId8" Type="http://schemas.openxmlformats.org/officeDocument/2006/relationships/font" Target="fonts/Ranch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854400" y="133350"/>
            <a:ext cx="5851200" cy="15084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800">
                <a:solidFill>
                  <a:schemeClr val="lt1"/>
                </a:solidFill>
                <a:latin typeface="Abril Fatface"/>
                <a:ea typeface="Abril Fatface"/>
                <a:cs typeface="Abril Fatface"/>
                <a:sym typeface="Abril Fatface"/>
              </a:rPr>
              <a:t>ILLINOIS</a:t>
            </a:r>
            <a:endParaRPr sz="9800">
              <a:solidFill>
                <a:schemeClr val="lt1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06650" y="1485900"/>
            <a:ext cx="67467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600">
                <a:solidFill>
                  <a:srgbClr val="DED17F"/>
                </a:solidFill>
                <a:latin typeface="Spartan"/>
                <a:ea typeface="Spartan"/>
                <a:cs typeface="Spartan"/>
                <a:sym typeface="Spartan"/>
              </a:rPr>
              <a:t>Travel bucket list</a:t>
            </a:r>
            <a:endParaRPr sz="5600">
              <a:solidFill>
                <a:srgbClr val="DED17F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459051" y="2471750"/>
            <a:ext cx="3265200" cy="400200"/>
            <a:chOff x="459051" y="2471750"/>
            <a:chExt cx="3265200" cy="400200"/>
          </a:xfrm>
        </p:grpSpPr>
        <p:sp>
          <p:nvSpPr>
            <p:cNvPr id="58" name="Google Shape;58;p13"/>
            <p:cNvSpPr txBox="1"/>
            <p:nvPr/>
          </p:nvSpPr>
          <p:spPr>
            <a:xfrm>
              <a:off x="763852" y="2471750"/>
              <a:ext cx="2960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Chicago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  <p:sp>
          <p:nvSpPr>
            <p:cNvPr id="59" name="Google Shape;59;p13"/>
            <p:cNvSpPr txBox="1"/>
            <p:nvPr/>
          </p:nvSpPr>
          <p:spPr>
            <a:xfrm>
              <a:off x="459051" y="2471750"/>
              <a:ext cx="2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#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60" name="Google Shape;60;p13"/>
          <p:cNvGrpSpPr/>
          <p:nvPr/>
        </p:nvGrpSpPr>
        <p:grpSpPr>
          <a:xfrm>
            <a:off x="459051" y="2970549"/>
            <a:ext cx="3265200" cy="400200"/>
            <a:chOff x="459051" y="2471750"/>
            <a:chExt cx="3265200" cy="400200"/>
          </a:xfrm>
        </p:grpSpPr>
        <p:sp>
          <p:nvSpPr>
            <p:cNvPr id="61" name="Google Shape;61;p13"/>
            <p:cNvSpPr txBox="1"/>
            <p:nvPr/>
          </p:nvSpPr>
          <p:spPr>
            <a:xfrm>
              <a:off x="763852" y="2471750"/>
              <a:ext cx="2960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Millennium Park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459051" y="2471750"/>
              <a:ext cx="2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#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63" name="Google Shape;63;p13"/>
          <p:cNvGrpSpPr/>
          <p:nvPr/>
        </p:nvGrpSpPr>
        <p:grpSpPr>
          <a:xfrm>
            <a:off x="459051" y="3469348"/>
            <a:ext cx="3265200" cy="400200"/>
            <a:chOff x="459051" y="2471750"/>
            <a:chExt cx="3265200" cy="400200"/>
          </a:xfrm>
        </p:grpSpPr>
        <p:sp>
          <p:nvSpPr>
            <p:cNvPr id="64" name="Google Shape;64;p13"/>
            <p:cNvSpPr txBox="1"/>
            <p:nvPr/>
          </p:nvSpPr>
          <p:spPr>
            <a:xfrm>
              <a:off x="763852" y="2471750"/>
              <a:ext cx="2960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Cloud Gate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459051" y="2471750"/>
              <a:ext cx="2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#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66" name="Google Shape;66;p13"/>
          <p:cNvGrpSpPr/>
          <p:nvPr/>
        </p:nvGrpSpPr>
        <p:grpSpPr>
          <a:xfrm>
            <a:off x="459051" y="3968148"/>
            <a:ext cx="3265200" cy="400200"/>
            <a:chOff x="459051" y="2471750"/>
            <a:chExt cx="3265200" cy="400200"/>
          </a:xfrm>
        </p:grpSpPr>
        <p:sp>
          <p:nvSpPr>
            <p:cNvPr id="67" name="Google Shape;67;p13"/>
            <p:cNvSpPr txBox="1"/>
            <p:nvPr/>
          </p:nvSpPr>
          <p:spPr>
            <a:xfrm>
              <a:off x="763852" y="2471750"/>
              <a:ext cx="2960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Magnificent Mile in Chicago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459051" y="2471750"/>
              <a:ext cx="2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#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69" name="Google Shape;69;p13"/>
          <p:cNvGrpSpPr/>
          <p:nvPr/>
        </p:nvGrpSpPr>
        <p:grpSpPr>
          <a:xfrm>
            <a:off x="459051" y="4466947"/>
            <a:ext cx="3265200" cy="400200"/>
            <a:chOff x="459051" y="2471750"/>
            <a:chExt cx="3265200" cy="400200"/>
          </a:xfrm>
        </p:grpSpPr>
        <p:sp>
          <p:nvSpPr>
            <p:cNvPr id="70" name="Google Shape;70;p13"/>
            <p:cNvSpPr txBox="1"/>
            <p:nvPr/>
          </p:nvSpPr>
          <p:spPr>
            <a:xfrm>
              <a:off x="763852" y="2471750"/>
              <a:ext cx="2960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Presidential Library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459051" y="2471750"/>
              <a:ext cx="2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#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459051" y="4965746"/>
            <a:ext cx="3265200" cy="400200"/>
            <a:chOff x="459051" y="2471750"/>
            <a:chExt cx="3265200" cy="400200"/>
          </a:xfrm>
        </p:grpSpPr>
        <p:sp>
          <p:nvSpPr>
            <p:cNvPr id="73" name="Google Shape;73;p13"/>
            <p:cNvSpPr txBox="1"/>
            <p:nvPr/>
          </p:nvSpPr>
          <p:spPr>
            <a:xfrm>
              <a:off x="763852" y="2471750"/>
              <a:ext cx="2960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Presidential Museum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459051" y="2471750"/>
              <a:ext cx="2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#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459051" y="5464545"/>
            <a:ext cx="3265200" cy="400200"/>
            <a:chOff x="459051" y="2471750"/>
            <a:chExt cx="3265200" cy="400200"/>
          </a:xfrm>
        </p:grpSpPr>
        <p:sp>
          <p:nvSpPr>
            <p:cNvPr id="76" name="Google Shape;76;p13"/>
            <p:cNvSpPr txBox="1"/>
            <p:nvPr/>
          </p:nvSpPr>
          <p:spPr>
            <a:xfrm>
              <a:off x="763852" y="2471750"/>
              <a:ext cx="2960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Navy Pier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459051" y="2471750"/>
              <a:ext cx="2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#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78" name="Google Shape;78;p13"/>
          <p:cNvGrpSpPr/>
          <p:nvPr/>
        </p:nvGrpSpPr>
        <p:grpSpPr>
          <a:xfrm>
            <a:off x="459051" y="5963344"/>
            <a:ext cx="3265200" cy="400200"/>
            <a:chOff x="459051" y="2471750"/>
            <a:chExt cx="3265200" cy="400200"/>
          </a:xfrm>
        </p:grpSpPr>
        <p:sp>
          <p:nvSpPr>
            <p:cNvPr id="79" name="Google Shape;79;p13"/>
            <p:cNvSpPr txBox="1"/>
            <p:nvPr/>
          </p:nvSpPr>
          <p:spPr>
            <a:xfrm>
              <a:off x="763852" y="2471750"/>
              <a:ext cx="2960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Lincoln Park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459051" y="2471750"/>
              <a:ext cx="2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#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81" name="Google Shape;81;p13"/>
          <p:cNvGrpSpPr/>
          <p:nvPr/>
        </p:nvGrpSpPr>
        <p:grpSpPr>
          <a:xfrm>
            <a:off x="459051" y="6462143"/>
            <a:ext cx="3265200" cy="400200"/>
            <a:chOff x="459051" y="2471750"/>
            <a:chExt cx="3265200" cy="400200"/>
          </a:xfrm>
        </p:grpSpPr>
        <p:sp>
          <p:nvSpPr>
            <p:cNvPr id="82" name="Google Shape;82;p13"/>
            <p:cNvSpPr txBox="1"/>
            <p:nvPr/>
          </p:nvSpPr>
          <p:spPr>
            <a:xfrm>
              <a:off x="763852" y="2471750"/>
              <a:ext cx="2960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Anderson Japanese Gardens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  <p:sp>
          <p:nvSpPr>
            <p:cNvPr id="83" name="Google Shape;83;p13"/>
            <p:cNvSpPr txBox="1"/>
            <p:nvPr/>
          </p:nvSpPr>
          <p:spPr>
            <a:xfrm>
              <a:off x="459051" y="2471750"/>
              <a:ext cx="2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#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84" name="Google Shape;84;p13"/>
          <p:cNvGrpSpPr/>
          <p:nvPr/>
        </p:nvGrpSpPr>
        <p:grpSpPr>
          <a:xfrm>
            <a:off x="459051" y="6960943"/>
            <a:ext cx="3265200" cy="400200"/>
            <a:chOff x="459051" y="2471750"/>
            <a:chExt cx="3265200" cy="400200"/>
          </a:xfrm>
        </p:grpSpPr>
        <p:sp>
          <p:nvSpPr>
            <p:cNvPr id="85" name="Google Shape;85;p13"/>
            <p:cNvSpPr txBox="1"/>
            <p:nvPr/>
          </p:nvSpPr>
          <p:spPr>
            <a:xfrm>
              <a:off x="763852" y="2471750"/>
              <a:ext cx="2960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Starved Rock State Park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459051" y="2471750"/>
              <a:ext cx="2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#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87" name="Google Shape;87;p13"/>
          <p:cNvGrpSpPr/>
          <p:nvPr/>
        </p:nvGrpSpPr>
        <p:grpSpPr>
          <a:xfrm>
            <a:off x="459051" y="7459742"/>
            <a:ext cx="3265200" cy="400200"/>
            <a:chOff x="459051" y="2471750"/>
            <a:chExt cx="3265200" cy="400200"/>
          </a:xfrm>
        </p:grpSpPr>
        <p:sp>
          <p:nvSpPr>
            <p:cNvPr id="88" name="Google Shape;88;p13"/>
            <p:cNvSpPr txBox="1"/>
            <p:nvPr/>
          </p:nvSpPr>
          <p:spPr>
            <a:xfrm>
              <a:off x="763852" y="2471750"/>
              <a:ext cx="2960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Cahokia Mounds 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459051" y="2471750"/>
              <a:ext cx="2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#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90" name="Google Shape;90;p13"/>
          <p:cNvGrpSpPr/>
          <p:nvPr/>
        </p:nvGrpSpPr>
        <p:grpSpPr>
          <a:xfrm>
            <a:off x="459051" y="7958541"/>
            <a:ext cx="3265200" cy="400200"/>
            <a:chOff x="459051" y="2471750"/>
            <a:chExt cx="3265200" cy="400200"/>
          </a:xfrm>
        </p:grpSpPr>
        <p:sp>
          <p:nvSpPr>
            <p:cNvPr id="91" name="Google Shape;91;p13"/>
            <p:cNvSpPr txBox="1"/>
            <p:nvPr/>
          </p:nvSpPr>
          <p:spPr>
            <a:xfrm>
              <a:off x="763852" y="2471750"/>
              <a:ext cx="2960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Art Institute of Chicago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459051" y="2471750"/>
              <a:ext cx="2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#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93" name="Google Shape;93;p13"/>
          <p:cNvGrpSpPr/>
          <p:nvPr/>
        </p:nvGrpSpPr>
        <p:grpSpPr>
          <a:xfrm>
            <a:off x="459051" y="8457340"/>
            <a:ext cx="3265200" cy="400200"/>
            <a:chOff x="459051" y="2471750"/>
            <a:chExt cx="3265200" cy="400200"/>
          </a:xfrm>
        </p:grpSpPr>
        <p:sp>
          <p:nvSpPr>
            <p:cNvPr id="94" name="Google Shape;94;p13"/>
            <p:cNvSpPr txBox="1"/>
            <p:nvPr/>
          </p:nvSpPr>
          <p:spPr>
            <a:xfrm>
              <a:off x="763852" y="2471750"/>
              <a:ext cx="2960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Dana-Thomas House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459051" y="2471750"/>
              <a:ext cx="2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#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96" name="Google Shape;96;p13"/>
          <p:cNvGrpSpPr/>
          <p:nvPr/>
        </p:nvGrpSpPr>
        <p:grpSpPr>
          <a:xfrm>
            <a:off x="459051" y="8956139"/>
            <a:ext cx="3265200" cy="400200"/>
            <a:chOff x="459051" y="2471750"/>
            <a:chExt cx="3265200" cy="400200"/>
          </a:xfrm>
        </p:grpSpPr>
        <p:sp>
          <p:nvSpPr>
            <p:cNvPr id="97" name="Google Shape;97;p13"/>
            <p:cNvSpPr txBox="1"/>
            <p:nvPr/>
          </p:nvSpPr>
          <p:spPr>
            <a:xfrm>
              <a:off x="763852" y="2471750"/>
              <a:ext cx="2960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Millennium Park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459051" y="2471750"/>
              <a:ext cx="2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#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99" name="Google Shape;99;p13"/>
          <p:cNvGrpSpPr/>
          <p:nvPr/>
        </p:nvGrpSpPr>
        <p:grpSpPr>
          <a:xfrm>
            <a:off x="459051" y="9454938"/>
            <a:ext cx="3265200" cy="400200"/>
            <a:chOff x="459051" y="2471750"/>
            <a:chExt cx="3265200" cy="400200"/>
          </a:xfrm>
        </p:grpSpPr>
        <p:sp>
          <p:nvSpPr>
            <p:cNvPr id="100" name="Google Shape;100;p13"/>
            <p:cNvSpPr txBox="1"/>
            <p:nvPr/>
          </p:nvSpPr>
          <p:spPr>
            <a:xfrm>
              <a:off x="763852" y="2471750"/>
              <a:ext cx="2960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Shedd Aquarium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459051" y="2471750"/>
              <a:ext cx="2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#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02" name="Google Shape;102;p13"/>
          <p:cNvGrpSpPr/>
          <p:nvPr/>
        </p:nvGrpSpPr>
        <p:grpSpPr>
          <a:xfrm>
            <a:off x="459051" y="9953738"/>
            <a:ext cx="3265200" cy="400200"/>
            <a:chOff x="459051" y="2471750"/>
            <a:chExt cx="3265200" cy="400200"/>
          </a:xfrm>
        </p:grpSpPr>
        <p:sp>
          <p:nvSpPr>
            <p:cNvPr id="103" name="Google Shape;103;p13"/>
            <p:cNvSpPr txBox="1"/>
            <p:nvPr/>
          </p:nvSpPr>
          <p:spPr>
            <a:xfrm>
              <a:off x="763852" y="2471750"/>
              <a:ext cx="2960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The Art Institute of Chicago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459051" y="2471750"/>
              <a:ext cx="2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#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4011876" y="2471750"/>
            <a:ext cx="3265200" cy="400200"/>
            <a:chOff x="459051" y="2471750"/>
            <a:chExt cx="3265200" cy="400200"/>
          </a:xfrm>
        </p:grpSpPr>
        <p:sp>
          <p:nvSpPr>
            <p:cNvPr id="106" name="Google Shape;106;p13"/>
            <p:cNvSpPr txBox="1"/>
            <p:nvPr/>
          </p:nvSpPr>
          <p:spPr>
            <a:xfrm>
              <a:off x="763852" y="2471750"/>
              <a:ext cx="2960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Starved Rock State Park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459051" y="2471750"/>
              <a:ext cx="2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#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08" name="Google Shape;108;p13"/>
          <p:cNvGrpSpPr/>
          <p:nvPr/>
        </p:nvGrpSpPr>
        <p:grpSpPr>
          <a:xfrm>
            <a:off x="4011876" y="2970549"/>
            <a:ext cx="3265200" cy="400200"/>
            <a:chOff x="459051" y="2471750"/>
            <a:chExt cx="3265200" cy="400200"/>
          </a:xfrm>
        </p:grpSpPr>
        <p:sp>
          <p:nvSpPr>
            <p:cNvPr id="109" name="Google Shape;109;p13"/>
            <p:cNvSpPr txBox="1"/>
            <p:nvPr/>
          </p:nvSpPr>
          <p:spPr>
            <a:xfrm>
              <a:off x="763852" y="2471750"/>
              <a:ext cx="2960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Garden of the Gods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459051" y="2471750"/>
              <a:ext cx="2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#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11" name="Google Shape;111;p13"/>
          <p:cNvGrpSpPr/>
          <p:nvPr/>
        </p:nvGrpSpPr>
        <p:grpSpPr>
          <a:xfrm>
            <a:off x="4011876" y="3469348"/>
            <a:ext cx="3265200" cy="400200"/>
            <a:chOff x="459051" y="2471750"/>
            <a:chExt cx="3265200" cy="400200"/>
          </a:xfrm>
        </p:grpSpPr>
        <p:sp>
          <p:nvSpPr>
            <p:cNvPr id="112" name="Google Shape;112;p13"/>
            <p:cNvSpPr txBox="1"/>
            <p:nvPr/>
          </p:nvSpPr>
          <p:spPr>
            <a:xfrm>
              <a:off x="763852" y="2471750"/>
              <a:ext cx="2960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Lincoln Park Zoo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  <p:sp>
          <p:nvSpPr>
            <p:cNvPr id="113" name="Google Shape;113;p13"/>
            <p:cNvSpPr txBox="1"/>
            <p:nvPr/>
          </p:nvSpPr>
          <p:spPr>
            <a:xfrm>
              <a:off x="459051" y="2471750"/>
              <a:ext cx="2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#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14" name="Google Shape;114;p13"/>
          <p:cNvGrpSpPr/>
          <p:nvPr/>
        </p:nvGrpSpPr>
        <p:grpSpPr>
          <a:xfrm>
            <a:off x="4011876" y="3968148"/>
            <a:ext cx="3265200" cy="400200"/>
            <a:chOff x="459051" y="2471750"/>
            <a:chExt cx="3265200" cy="400200"/>
          </a:xfrm>
        </p:grpSpPr>
        <p:sp>
          <p:nvSpPr>
            <p:cNvPr id="115" name="Google Shape;115;p13"/>
            <p:cNvSpPr txBox="1"/>
            <p:nvPr/>
          </p:nvSpPr>
          <p:spPr>
            <a:xfrm>
              <a:off x="763852" y="2471750"/>
              <a:ext cx="2960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Anderson Japanese Gardens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459051" y="2471750"/>
              <a:ext cx="2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#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17" name="Google Shape;117;p13"/>
          <p:cNvGrpSpPr/>
          <p:nvPr/>
        </p:nvGrpSpPr>
        <p:grpSpPr>
          <a:xfrm>
            <a:off x="4011876" y="4466947"/>
            <a:ext cx="3265200" cy="400200"/>
            <a:chOff x="459051" y="2471750"/>
            <a:chExt cx="3265200" cy="400200"/>
          </a:xfrm>
        </p:grpSpPr>
        <p:sp>
          <p:nvSpPr>
            <p:cNvPr id="118" name="Google Shape;118;p13"/>
            <p:cNvSpPr txBox="1"/>
            <p:nvPr/>
          </p:nvSpPr>
          <p:spPr>
            <a:xfrm>
              <a:off x="763852" y="2471750"/>
              <a:ext cx="2960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Cahokia Mounds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459051" y="2471750"/>
              <a:ext cx="2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#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20" name="Google Shape;120;p13"/>
          <p:cNvGrpSpPr/>
          <p:nvPr/>
        </p:nvGrpSpPr>
        <p:grpSpPr>
          <a:xfrm>
            <a:off x="4011876" y="4965746"/>
            <a:ext cx="3265200" cy="400200"/>
            <a:chOff x="459051" y="2471750"/>
            <a:chExt cx="3265200" cy="400200"/>
          </a:xfrm>
        </p:grpSpPr>
        <p:sp>
          <p:nvSpPr>
            <p:cNvPr id="121" name="Google Shape;121;p13"/>
            <p:cNvSpPr txBox="1"/>
            <p:nvPr/>
          </p:nvSpPr>
          <p:spPr>
            <a:xfrm>
              <a:off x="763852" y="2471750"/>
              <a:ext cx="2960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Discovery Center Museum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  <p:sp>
          <p:nvSpPr>
            <p:cNvPr id="122" name="Google Shape;122;p13"/>
            <p:cNvSpPr txBox="1"/>
            <p:nvPr/>
          </p:nvSpPr>
          <p:spPr>
            <a:xfrm>
              <a:off x="459051" y="2471750"/>
              <a:ext cx="2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#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23" name="Google Shape;123;p13"/>
          <p:cNvGrpSpPr/>
          <p:nvPr/>
        </p:nvGrpSpPr>
        <p:grpSpPr>
          <a:xfrm>
            <a:off x="4011876" y="5464545"/>
            <a:ext cx="3265200" cy="400200"/>
            <a:chOff x="459051" y="2471750"/>
            <a:chExt cx="3265200" cy="400200"/>
          </a:xfrm>
        </p:grpSpPr>
        <p:sp>
          <p:nvSpPr>
            <p:cNvPr id="124" name="Google Shape;124;p13"/>
            <p:cNvSpPr txBox="1"/>
            <p:nvPr/>
          </p:nvSpPr>
          <p:spPr>
            <a:xfrm>
              <a:off x="763852" y="2471750"/>
              <a:ext cx="2960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Buffalo Rock State Park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  <p:sp>
          <p:nvSpPr>
            <p:cNvPr id="125" name="Google Shape;125;p13"/>
            <p:cNvSpPr txBox="1"/>
            <p:nvPr/>
          </p:nvSpPr>
          <p:spPr>
            <a:xfrm>
              <a:off x="459051" y="2471750"/>
              <a:ext cx="2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#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26" name="Google Shape;126;p13"/>
          <p:cNvGrpSpPr/>
          <p:nvPr/>
        </p:nvGrpSpPr>
        <p:grpSpPr>
          <a:xfrm>
            <a:off x="4011876" y="5963344"/>
            <a:ext cx="3265200" cy="400200"/>
            <a:chOff x="459051" y="2471750"/>
            <a:chExt cx="3265200" cy="400200"/>
          </a:xfrm>
        </p:grpSpPr>
        <p:sp>
          <p:nvSpPr>
            <p:cNvPr id="127" name="Google Shape;127;p13"/>
            <p:cNvSpPr txBox="1"/>
            <p:nvPr/>
          </p:nvSpPr>
          <p:spPr>
            <a:xfrm>
              <a:off x="763852" y="2471750"/>
              <a:ext cx="2960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Museum of Science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  <p:sp>
          <p:nvSpPr>
            <p:cNvPr id="128" name="Google Shape;128;p13"/>
            <p:cNvSpPr txBox="1"/>
            <p:nvPr/>
          </p:nvSpPr>
          <p:spPr>
            <a:xfrm>
              <a:off x="459051" y="2471750"/>
              <a:ext cx="2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#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29" name="Google Shape;129;p13"/>
          <p:cNvGrpSpPr/>
          <p:nvPr/>
        </p:nvGrpSpPr>
        <p:grpSpPr>
          <a:xfrm>
            <a:off x="4011876" y="6462143"/>
            <a:ext cx="3265200" cy="400200"/>
            <a:chOff x="459051" y="2471750"/>
            <a:chExt cx="3265200" cy="400200"/>
          </a:xfrm>
        </p:grpSpPr>
        <p:sp>
          <p:nvSpPr>
            <p:cNvPr id="130" name="Google Shape;130;p13"/>
            <p:cNvSpPr txBox="1"/>
            <p:nvPr/>
          </p:nvSpPr>
          <p:spPr>
            <a:xfrm>
              <a:off x="763852" y="2471750"/>
              <a:ext cx="2960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Illinois Beach State Park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  <p:sp>
          <p:nvSpPr>
            <p:cNvPr id="131" name="Google Shape;131;p13"/>
            <p:cNvSpPr txBox="1"/>
            <p:nvPr/>
          </p:nvSpPr>
          <p:spPr>
            <a:xfrm>
              <a:off x="459051" y="2471750"/>
              <a:ext cx="2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#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32" name="Google Shape;132;p13"/>
          <p:cNvGrpSpPr/>
          <p:nvPr/>
        </p:nvGrpSpPr>
        <p:grpSpPr>
          <a:xfrm>
            <a:off x="4011876" y="6960943"/>
            <a:ext cx="3265200" cy="400200"/>
            <a:chOff x="459051" y="2471750"/>
            <a:chExt cx="3265200" cy="400200"/>
          </a:xfrm>
        </p:grpSpPr>
        <p:sp>
          <p:nvSpPr>
            <p:cNvPr id="133" name="Google Shape;133;p13"/>
            <p:cNvSpPr txBox="1"/>
            <p:nvPr/>
          </p:nvSpPr>
          <p:spPr>
            <a:xfrm>
              <a:off x="763852" y="2471750"/>
              <a:ext cx="2960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Grand View Drive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  <p:sp>
          <p:nvSpPr>
            <p:cNvPr id="134" name="Google Shape;134;p13"/>
            <p:cNvSpPr txBox="1"/>
            <p:nvPr/>
          </p:nvSpPr>
          <p:spPr>
            <a:xfrm>
              <a:off x="459051" y="2471750"/>
              <a:ext cx="2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#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35" name="Google Shape;135;p13"/>
          <p:cNvGrpSpPr/>
          <p:nvPr/>
        </p:nvGrpSpPr>
        <p:grpSpPr>
          <a:xfrm>
            <a:off x="4011876" y="7459742"/>
            <a:ext cx="3265200" cy="400200"/>
            <a:chOff x="459051" y="2471750"/>
            <a:chExt cx="3265200" cy="400200"/>
          </a:xfrm>
        </p:grpSpPr>
        <p:sp>
          <p:nvSpPr>
            <p:cNvPr id="136" name="Google Shape;136;p13"/>
            <p:cNvSpPr txBox="1"/>
            <p:nvPr/>
          </p:nvSpPr>
          <p:spPr>
            <a:xfrm>
              <a:off x="763852" y="2471750"/>
              <a:ext cx="2960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Mississippi Palisades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  <p:sp>
          <p:nvSpPr>
            <p:cNvPr id="137" name="Google Shape;137;p13"/>
            <p:cNvSpPr txBox="1"/>
            <p:nvPr/>
          </p:nvSpPr>
          <p:spPr>
            <a:xfrm>
              <a:off x="459051" y="2471750"/>
              <a:ext cx="2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#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38" name="Google Shape;138;p13"/>
          <p:cNvGrpSpPr/>
          <p:nvPr/>
        </p:nvGrpSpPr>
        <p:grpSpPr>
          <a:xfrm>
            <a:off x="4011876" y="7958541"/>
            <a:ext cx="3265200" cy="400200"/>
            <a:chOff x="459051" y="2471750"/>
            <a:chExt cx="3265200" cy="400200"/>
          </a:xfrm>
        </p:grpSpPr>
        <p:sp>
          <p:nvSpPr>
            <p:cNvPr id="139" name="Google Shape;139;p13"/>
            <p:cNvSpPr txBox="1"/>
            <p:nvPr/>
          </p:nvSpPr>
          <p:spPr>
            <a:xfrm>
              <a:off x="763852" y="2471750"/>
              <a:ext cx="2960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Matthiessen State Park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  <p:sp>
          <p:nvSpPr>
            <p:cNvPr id="140" name="Google Shape;140;p13"/>
            <p:cNvSpPr txBox="1"/>
            <p:nvPr/>
          </p:nvSpPr>
          <p:spPr>
            <a:xfrm>
              <a:off x="459051" y="2471750"/>
              <a:ext cx="2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#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41" name="Google Shape;141;p13"/>
          <p:cNvGrpSpPr/>
          <p:nvPr/>
        </p:nvGrpSpPr>
        <p:grpSpPr>
          <a:xfrm>
            <a:off x="4011876" y="8457340"/>
            <a:ext cx="3265200" cy="400200"/>
            <a:chOff x="459051" y="2471750"/>
            <a:chExt cx="3265200" cy="400200"/>
          </a:xfrm>
        </p:grpSpPr>
        <p:sp>
          <p:nvSpPr>
            <p:cNvPr id="142" name="Google Shape;142;p13"/>
            <p:cNvSpPr txBox="1"/>
            <p:nvPr/>
          </p:nvSpPr>
          <p:spPr>
            <a:xfrm>
              <a:off x="763852" y="2471750"/>
              <a:ext cx="2960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Bloomington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  <p:sp>
          <p:nvSpPr>
            <p:cNvPr id="143" name="Google Shape;143;p13"/>
            <p:cNvSpPr txBox="1"/>
            <p:nvPr/>
          </p:nvSpPr>
          <p:spPr>
            <a:xfrm>
              <a:off x="459051" y="2471750"/>
              <a:ext cx="2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#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44" name="Google Shape;144;p13"/>
          <p:cNvGrpSpPr/>
          <p:nvPr/>
        </p:nvGrpSpPr>
        <p:grpSpPr>
          <a:xfrm>
            <a:off x="4011876" y="8956139"/>
            <a:ext cx="3265200" cy="400200"/>
            <a:chOff x="459051" y="2471750"/>
            <a:chExt cx="3265200" cy="400200"/>
          </a:xfrm>
        </p:grpSpPr>
        <p:sp>
          <p:nvSpPr>
            <p:cNvPr id="145" name="Google Shape;145;p13"/>
            <p:cNvSpPr txBox="1"/>
            <p:nvPr/>
          </p:nvSpPr>
          <p:spPr>
            <a:xfrm>
              <a:off x="763852" y="2471750"/>
              <a:ext cx="2960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Evanston, Illinois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  <p:sp>
          <p:nvSpPr>
            <p:cNvPr id="146" name="Google Shape;146;p13"/>
            <p:cNvSpPr txBox="1"/>
            <p:nvPr/>
          </p:nvSpPr>
          <p:spPr>
            <a:xfrm>
              <a:off x="459051" y="2471750"/>
              <a:ext cx="2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#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47" name="Google Shape;147;p13"/>
          <p:cNvGrpSpPr/>
          <p:nvPr/>
        </p:nvGrpSpPr>
        <p:grpSpPr>
          <a:xfrm>
            <a:off x="4011876" y="9454938"/>
            <a:ext cx="3265200" cy="400200"/>
            <a:chOff x="459051" y="2471750"/>
            <a:chExt cx="3265200" cy="400200"/>
          </a:xfrm>
        </p:grpSpPr>
        <p:sp>
          <p:nvSpPr>
            <p:cNvPr id="148" name="Google Shape;148;p13"/>
            <p:cNvSpPr txBox="1"/>
            <p:nvPr/>
          </p:nvSpPr>
          <p:spPr>
            <a:xfrm>
              <a:off x="763852" y="2471750"/>
              <a:ext cx="2960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Rockford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  <p:sp>
          <p:nvSpPr>
            <p:cNvPr id="149" name="Google Shape;149;p13"/>
            <p:cNvSpPr txBox="1"/>
            <p:nvPr/>
          </p:nvSpPr>
          <p:spPr>
            <a:xfrm>
              <a:off x="459051" y="2471750"/>
              <a:ext cx="2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#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  <p:grpSp>
        <p:nvGrpSpPr>
          <p:cNvPr id="150" name="Google Shape;150;p13"/>
          <p:cNvGrpSpPr/>
          <p:nvPr/>
        </p:nvGrpSpPr>
        <p:grpSpPr>
          <a:xfrm>
            <a:off x="4011876" y="9953738"/>
            <a:ext cx="3265200" cy="400200"/>
            <a:chOff x="459051" y="2471750"/>
            <a:chExt cx="3265200" cy="400200"/>
          </a:xfrm>
        </p:grpSpPr>
        <p:sp>
          <p:nvSpPr>
            <p:cNvPr id="151" name="Google Shape;151;p13"/>
            <p:cNvSpPr txBox="1"/>
            <p:nvPr/>
          </p:nvSpPr>
          <p:spPr>
            <a:xfrm>
              <a:off x="763852" y="2471750"/>
              <a:ext cx="2960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Willis Tower Skydeck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  <p:sp>
          <p:nvSpPr>
            <p:cNvPr id="152" name="Google Shape;152;p13"/>
            <p:cNvSpPr txBox="1"/>
            <p:nvPr/>
          </p:nvSpPr>
          <p:spPr>
            <a:xfrm>
              <a:off x="459051" y="2471750"/>
              <a:ext cx="25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chemeClr val="lt1"/>
                  </a:solidFill>
                  <a:latin typeface="Rancho"/>
                  <a:ea typeface="Rancho"/>
                  <a:cs typeface="Rancho"/>
                  <a:sym typeface="Rancho"/>
                </a:rPr>
                <a:t>#</a:t>
              </a:r>
              <a:endParaRPr sz="2600">
                <a:solidFill>
                  <a:schemeClr val="lt1"/>
                </a:solidFill>
                <a:latin typeface="Rancho"/>
                <a:ea typeface="Rancho"/>
                <a:cs typeface="Rancho"/>
                <a:sym typeface="Ranch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