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Fjalla One"/>
      <p:regular r:id="rId8"/>
    </p:embeddedFont>
    <p:embeddedFont>
      <p:font typeface="DM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445">
          <p15:clr>
            <a:srgbClr val="A4A3A4"/>
          </p15:clr>
        </p15:guide>
        <p15:guide id="2" pos="2551">
          <p15:clr>
            <a:srgbClr val="A4A3A4"/>
          </p15:clr>
        </p15:guide>
        <p15:guide id="3" pos="307">
          <p15:clr>
            <a:srgbClr val="9AA0A6"/>
          </p15:clr>
        </p15:guide>
        <p15:guide id="4" pos="4455">
          <p15:clr>
            <a:srgbClr val="9AA0A6"/>
          </p15:clr>
        </p15:guide>
        <p15:guide id="5" orient="horz" pos="348">
          <p15:clr>
            <a:srgbClr val="9AA0A6"/>
          </p15:clr>
        </p15:guide>
        <p15:guide id="6" pos="55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445" orient="horz"/>
        <p:guide pos="2551"/>
        <p:guide pos="307"/>
        <p:guide pos="4455"/>
        <p:guide pos="348" orient="horz"/>
        <p:guide pos="55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DMSans-italic.fntdata"/><Relationship Id="rId10" Type="http://schemas.openxmlformats.org/officeDocument/2006/relationships/font" Target="fonts/DMSans-bold.fntdata"/><Relationship Id="rId12" Type="http://schemas.openxmlformats.org/officeDocument/2006/relationships/font" Target="fonts/DMSans-boldItalic.fntdata"/><Relationship Id="rId9" Type="http://schemas.openxmlformats.org/officeDocument/2006/relationships/font" Target="fonts/DM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Fjalla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608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96950" y="2253568"/>
            <a:ext cx="71661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200">
                <a:solidFill>
                  <a:srgbClr val="FCD200"/>
                </a:solidFill>
                <a:latin typeface="DM Sans"/>
                <a:ea typeface="DM Sans"/>
                <a:cs typeface="DM Sans"/>
                <a:sym typeface="DM Sans"/>
              </a:rPr>
              <a:t>TRAVEL BUCKET LIST</a:t>
            </a:r>
            <a:endParaRPr b="1" sz="5200">
              <a:solidFill>
                <a:srgbClr val="FCD20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87444" y="3321150"/>
            <a:ext cx="2746731" cy="554100"/>
            <a:chOff x="487444" y="3321150"/>
            <a:chExt cx="2746731" cy="554100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58" name="Google Shape;5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0" name="Google Shape;60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Idaho Potato Museum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487444" y="3909927"/>
            <a:ext cx="2746731" cy="554100"/>
            <a:chOff x="487444" y="3321150"/>
            <a:chExt cx="2746731" cy="554100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5" name="Google Shape;65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Shoshone Falls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87444" y="4498705"/>
            <a:ext cx="2746731" cy="554100"/>
            <a:chOff x="487444" y="3321150"/>
            <a:chExt cx="2746731" cy="554100"/>
          </a:xfrm>
        </p:grpSpPr>
        <p:grpSp>
          <p:nvGrpSpPr>
            <p:cNvPr id="67" name="Google Shape;6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0" name="Google Shape;70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Boise River Greenbelt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487444" y="5087475"/>
            <a:ext cx="3092031" cy="554100"/>
            <a:chOff x="487444" y="3321143"/>
            <a:chExt cx="3092031" cy="554100"/>
          </a:xfrm>
        </p:grpSpPr>
        <p:grpSp>
          <p:nvGrpSpPr>
            <p:cNvPr id="72" name="Google Shape;7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73" name="Google Shape;7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5" name="Google Shape;75;p13"/>
            <p:cNvSpPr txBox="1"/>
            <p:nvPr/>
          </p:nvSpPr>
          <p:spPr>
            <a:xfrm>
              <a:off x="772675" y="3321143"/>
              <a:ext cx="2806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Silverwood Theme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487444" y="5676250"/>
            <a:ext cx="3092031" cy="554100"/>
            <a:chOff x="487444" y="3321141"/>
            <a:chExt cx="3092031" cy="554100"/>
          </a:xfrm>
        </p:grpSpPr>
        <p:grpSp>
          <p:nvGrpSpPr>
            <p:cNvPr id="77" name="Google Shape;7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0" name="Google Shape;80;p13"/>
            <p:cNvSpPr txBox="1"/>
            <p:nvPr/>
          </p:nvSpPr>
          <p:spPr>
            <a:xfrm>
              <a:off x="772675" y="3321141"/>
              <a:ext cx="2806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Idaho Botanical Garden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87444" y="6265036"/>
            <a:ext cx="2746731" cy="554100"/>
            <a:chOff x="487444" y="3321150"/>
            <a:chExt cx="2746731" cy="554100"/>
          </a:xfrm>
        </p:grpSpPr>
        <p:grpSp>
          <p:nvGrpSpPr>
            <p:cNvPr id="82" name="Google Shape;8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5" name="Google Shape;85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Atomic Museum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487444" y="6853814"/>
            <a:ext cx="2746731" cy="554100"/>
            <a:chOff x="487444" y="3321150"/>
            <a:chExt cx="2746731" cy="554100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0" name="Google Shape;90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Cowboy Muffler Man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487444" y="7442591"/>
            <a:ext cx="2746731" cy="554100"/>
            <a:chOff x="487444" y="3321150"/>
            <a:chExt cx="2746731" cy="554100"/>
          </a:xfrm>
        </p:grpSpPr>
        <p:grpSp>
          <p:nvGrpSpPr>
            <p:cNvPr id="92" name="Google Shape;9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5" name="Google Shape;95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Coeur d'Alene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87444" y="8031368"/>
            <a:ext cx="2746731" cy="554100"/>
            <a:chOff x="487444" y="3321150"/>
            <a:chExt cx="2746731" cy="554100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0" name="Google Shape;100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Shoshone Ice Caves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487444" y="8620145"/>
            <a:ext cx="2746731" cy="554100"/>
            <a:chOff x="487444" y="3321150"/>
            <a:chExt cx="2746731" cy="554100"/>
          </a:xfrm>
        </p:grpSpPr>
        <p:grpSp>
          <p:nvGrpSpPr>
            <p:cNvPr id="102" name="Google Shape;10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5" name="Google Shape;105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Sun Valley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487444" y="9208923"/>
            <a:ext cx="2746731" cy="554100"/>
            <a:chOff x="487444" y="3321150"/>
            <a:chExt cx="2746731" cy="554100"/>
          </a:xfrm>
        </p:grpSpPr>
        <p:grpSp>
          <p:nvGrpSpPr>
            <p:cNvPr id="107" name="Google Shape;10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0" name="Google Shape;110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Atomic City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487444" y="9797700"/>
            <a:ext cx="2746731" cy="554100"/>
            <a:chOff x="487444" y="3321150"/>
            <a:chExt cx="2746731" cy="554100"/>
          </a:xfrm>
        </p:grpSpPr>
        <p:grpSp>
          <p:nvGrpSpPr>
            <p:cNvPr id="112" name="Google Shape;11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13" name="Google Shape;11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5" name="Google Shape;115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Shoshone Falls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4004169" y="3321150"/>
            <a:ext cx="2746731" cy="554100"/>
            <a:chOff x="487444" y="3321150"/>
            <a:chExt cx="2746731" cy="554100"/>
          </a:xfrm>
        </p:grpSpPr>
        <p:grpSp>
          <p:nvGrpSpPr>
            <p:cNvPr id="117" name="Google Shape;11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18" name="Google Shape;11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0" name="Google Shape;120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Lava Hot Springs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4004169" y="3909927"/>
            <a:ext cx="2746731" cy="554100"/>
            <a:chOff x="487444" y="3321150"/>
            <a:chExt cx="2746731" cy="554100"/>
          </a:xfrm>
        </p:grpSpPr>
        <p:grpSp>
          <p:nvGrpSpPr>
            <p:cNvPr id="122" name="Google Shape;12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23" name="Google Shape;12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5" name="Google Shape;125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Minidoka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004169" y="4498700"/>
            <a:ext cx="3015831" cy="554100"/>
            <a:chOff x="487444" y="3321145"/>
            <a:chExt cx="3015831" cy="554100"/>
          </a:xfrm>
        </p:grpSpPr>
        <p:grpSp>
          <p:nvGrpSpPr>
            <p:cNvPr id="127" name="Google Shape;12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0" name="Google Shape;130;p13"/>
            <p:cNvSpPr txBox="1"/>
            <p:nvPr/>
          </p:nvSpPr>
          <p:spPr>
            <a:xfrm>
              <a:off x="772675" y="3321145"/>
              <a:ext cx="27306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Yellowstone Bear World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4004169" y="5087475"/>
            <a:ext cx="3092031" cy="554100"/>
            <a:chOff x="487444" y="3321143"/>
            <a:chExt cx="3092031" cy="554100"/>
          </a:xfrm>
        </p:grpSpPr>
        <p:grpSp>
          <p:nvGrpSpPr>
            <p:cNvPr id="132" name="Google Shape;13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33" name="Google Shape;13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5" name="Google Shape;135;p13"/>
            <p:cNvSpPr txBox="1"/>
            <p:nvPr/>
          </p:nvSpPr>
          <p:spPr>
            <a:xfrm>
              <a:off x="772675" y="3321143"/>
              <a:ext cx="2806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Miner’s Hat Realty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4004169" y="5676250"/>
            <a:ext cx="3092031" cy="554100"/>
            <a:chOff x="487444" y="3321141"/>
            <a:chExt cx="3092031" cy="554100"/>
          </a:xfrm>
        </p:grpSpPr>
        <p:grpSp>
          <p:nvGrpSpPr>
            <p:cNvPr id="137" name="Google Shape;13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38" name="Google Shape;13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40" name="Google Shape;140;p13"/>
            <p:cNvSpPr txBox="1"/>
            <p:nvPr/>
          </p:nvSpPr>
          <p:spPr>
            <a:xfrm>
              <a:off x="772675" y="3321141"/>
              <a:ext cx="2806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Museum of Idaho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41" name="Google Shape;141;p13"/>
          <p:cNvGrpSpPr/>
          <p:nvPr/>
        </p:nvGrpSpPr>
        <p:grpSpPr>
          <a:xfrm>
            <a:off x="4004169" y="6265036"/>
            <a:ext cx="2746731" cy="554100"/>
            <a:chOff x="487444" y="3321150"/>
            <a:chExt cx="2746731" cy="554100"/>
          </a:xfrm>
        </p:grpSpPr>
        <p:grpSp>
          <p:nvGrpSpPr>
            <p:cNvPr id="142" name="Google Shape;14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43" name="Google Shape;14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45" name="Google Shape;145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City of Rocks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4004169" y="6853814"/>
            <a:ext cx="2746731" cy="554100"/>
            <a:chOff x="487444" y="3321150"/>
            <a:chExt cx="2746731" cy="554100"/>
          </a:xfrm>
        </p:grpSpPr>
        <p:grpSp>
          <p:nvGrpSpPr>
            <p:cNvPr id="147" name="Google Shape;14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48" name="Google Shape;14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0" name="Google Shape;150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Big Idaho Potato Hotel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51" name="Google Shape;151;p13"/>
          <p:cNvGrpSpPr/>
          <p:nvPr/>
        </p:nvGrpSpPr>
        <p:grpSpPr>
          <a:xfrm>
            <a:off x="4004169" y="7442600"/>
            <a:ext cx="3377331" cy="554100"/>
            <a:chOff x="487444" y="3321159"/>
            <a:chExt cx="3377331" cy="554100"/>
          </a:xfrm>
        </p:grpSpPr>
        <p:grpSp>
          <p:nvGrpSpPr>
            <p:cNvPr id="152" name="Google Shape;15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5" name="Google Shape;155;p13"/>
            <p:cNvSpPr txBox="1"/>
            <p:nvPr/>
          </p:nvSpPr>
          <p:spPr>
            <a:xfrm>
              <a:off x="772675" y="3321159"/>
              <a:ext cx="30921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Yellowstone National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4004169" y="8031375"/>
            <a:ext cx="3301131" cy="554100"/>
            <a:chOff x="487444" y="3321157"/>
            <a:chExt cx="3301131" cy="554100"/>
          </a:xfrm>
        </p:grpSpPr>
        <p:grpSp>
          <p:nvGrpSpPr>
            <p:cNvPr id="157" name="Google Shape;15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58" name="Google Shape;15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60" name="Google Shape;160;p13"/>
            <p:cNvSpPr txBox="1"/>
            <p:nvPr/>
          </p:nvSpPr>
          <p:spPr>
            <a:xfrm>
              <a:off x="772675" y="3321157"/>
              <a:ext cx="30159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Collectors’ Corner Museum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61" name="Google Shape;161;p13"/>
          <p:cNvGrpSpPr/>
          <p:nvPr/>
        </p:nvGrpSpPr>
        <p:grpSpPr>
          <a:xfrm>
            <a:off x="4004169" y="8620150"/>
            <a:ext cx="3196731" cy="554100"/>
            <a:chOff x="487444" y="3321155"/>
            <a:chExt cx="3196731" cy="554100"/>
          </a:xfrm>
        </p:grpSpPr>
        <p:grpSp>
          <p:nvGrpSpPr>
            <p:cNvPr id="162" name="Google Shape;16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63" name="Google Shape;16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65" name="Google Shape;165;p13"/>
            <p:cNvSpPr txBox="1"/>
            <p:nvPr/>
          </p:nvSpPr>
          <p:spPr>
            <a:xfrm>
              <a:off x="772675" y="3321155"/>
              <a:ext cx="291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Snake River Adventures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66" name="Google Shape;166;p13"/>
          <p:cNvGrpSpPr/>
          <p:nvPr/>
        </p:nvGrpSpPr>
        <p:grpSpPr>
          <a:xfrm>
            <a:off x="4004169" y="9208923"/>
            <a:ext cx="2746731" cy="554100"/>
            <a:chOff x="487444" y="3321150"/>
            <a:chExt cx="2746731" cy="554100"/>
          </a:xfrm>
        </p:grpSpPr>
        <p:grpSp>
          <p:nvGrpSpPr>
            <p:cNvPr id="167" name="Google Shape;167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68" name="Google Shape;168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0" name="Google Shape;170;p13"/>
            <p:cNvSpPr txBox="1"/>
            <p:nvPr/>
          </p:nvSpPr>
          <p:spPr>
            <a:xfrm>
              <a:off x="772675" y="3321150"/>
              <a:ext cx="246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Zoo Boise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grpSp>
        <p:nvGrpSpPr>
          <p:cNvPr id="171" name="Google Shape;171;p13"/>
          <p:cNvGrpSpPr/>
          <p:nvPr/>
        </p:nvGrpSpPr>
        <p:grpSpPr>
          <a:xfrm>
            <a:off x="4004169" y="9797700"/>
            <a:ext cx="3196731" cy="554100"/>
            <a:chOff x="487444" y="3321150"/>
            <a:chExt cx="3196731" cy="554100"/>
          </a:xfrm>
        </p:grpSpPr>
        <p:grpSp>
          <p:nvGrpSpPr>
            <p:cNvPr id="172" name="Google Shape;172;p13"/>
            <p:cNvGrpSpPr/>
            <p:nvPr/>
          </p:nvGrpSpPr>
          <p:grpSpPr>
            <a:xfrm>
              <a:off x="487444" y="3472198"/>
              <a:ext cx="252000" cy="252000"/>
              <a:chOff x="487444" y="3472198"/>
              <a:chExt cx="252000" cy="252000"/>
            </a:xfrm>
          </p:grpSpPr>
          <p:sp>
            <p:nvSpPr>
              <p:cNvPr id="173" name="Google Shape;173;p13"/>
              <p:cNvSpPr/>
              <p:nvPr/>
            </p:nvSpPr>
            <p:spPr>
              <a:xfrm>
                <a:off x="487444" y="3472198"/>
                <a:ext cx="252000" cy="252000"/>
              </a:xfrm>
              <a:prstGeom prst="ellipse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541296" y="3526041"/>
                <a:ext cx="143400" cy="143400"/>
              </a:xfrm>
              <a:prstGeom prst="ellipse">
                <a:avLst/>
              </a:prstGeom>
              <a:solidFill>
                <a:srgbClr val="FFFFFF">
                  <a:alpha val="4899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5" name="Google Shape;175;p13"/>
            <p:cNvSpPr txBox="1"/>
            <p:nvPr/>
          </p:nvSpPr>
          <p:spPr>
            <a:xfrm>
              <a:off x="772675" y="3321150"/>
              <a:ext cx="29115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ebas Neue"/>
                  <a:ea typeface="Bebas Neue"/>
                  <a:cs typeface="Bebas Neue"/>
                  <a:sym typeface="Bebas Neue"/>
                </a:rPr>
                <a:t>Bruneau Dunes State Park</a:t>
              </a:r>
              <a:endParaRPr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</p:grpSp>
      <p:sp>
        <p:nvSpPr>
          <p:cNvPr id="176" name="Google Shape;176;p13"/>
          <p:cNvSpPr/>
          <p:nvPr/>
        </p:nvSpPr>
        <p:spPr>
          <a:xfrm>
            <a:off x="487450" y="1404325"/>
            <a:ext cx="898200" cy="144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2863" rotWithShape="0" algn="bl" dir="5400000" dist="28575">
              <a:srgbClr val="666666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3"/>
          <p:cNvSpPr/>
          <p:nvPr/>
        </p:nvSpPr>
        <p:spPr>
          <a:xfrm>
            <a:off x="6174350" y="1404325"/>
            <a:ext cx="898200" cy="144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2863" rotWithShape="0" algn="bl" dir="5400000" dist="28575">
              <a:srgbClr val="666666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3"/>
          <p:cNvSpPr txBox="1"/>
          <p:nvPr/>
        </p:nvSpPr>
        <p:spPr>
          <a:xfrm>
            <a:off x="1455142" y="266475"/>
            <a:ext cx="4788900" cy="2443200"/>
          </a:xfrm>
          <a:prstGeom prst="rect">
            <a:avLst/>
          </a:prstGeom>
          <a:noFill/>
          <a:ln>
            <a:noFill/>
          </a:ln>
          <a:effectLst>
            <a:outerShdw blurRad="42863" rotWithShape="0" algn="bl" dir="5400000" dist="28575">
              <a:srgbClr val="666666">
                <a:alpha val="50000"/>
              </a:srgbClr>
            </a:outerShdw>
          </a:effectLst>
        </p:spPr>
        <p:txBody>
          <a:bodyPr anchorCtr="0" anchor="t" bIns="36000" lIns="36000" spcFirstLastPara="1" rIns="36000" wrap="square" tIns="360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400">
                <a:solidFill>
                  <a:schemeClr val="lt1"/>
                </a:solidFill>
                <a:latin typeface="Fjalla One"/>
                <a:ea typeface="Fjalla One"/>
                <a:cs typeface="Fjalla One"/>
                <a:sym typeface="Fjalla One"/>
              </a:rPr>
              <a:t>IDAHO</a:t>
            </a:r>
            <a:endParaRPr sz="15400">
              <a:solidFill>
                <a:schemeClr val="lt1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