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2000" cx="7560000"/>
  <p:notesSz cx="6858000" cy="9144000"/>
  <p:embeddedFontLst>
    <p:embeddedFont>
      <p:font typeface="Roboto"/>
      <p:regular r:id="rId7"/>
      <p:bold r:id="rId8"/>
      <p:italic r:id="rId9"/>
      <p:boldItalic r:id="rId10"/>
    </p:embeddedFont>
    <p:embeddedFont>
      <p:font typeface="Vidaloka"/>
      <p:regular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3">
          <p15:clr>
            <a:srgbClr val="A4A3A4"/>
          </p15:clr>
        </p15:guide>
        <p15:guide id="2" pos="340">
          <p15:clr>
            <a:srgbClr val="A4A3A4"/>
          </p15:clr>
        </p15:guide>
        <p15:guide id="3" pos="4422">
          <p15:clr>
            <a:srgbClr val="9AA0A6"/>
          </p15:clr>
        </p15:guide>
        <p15:guide id="4" orient="horz" pos="6452">
          <p15:clr>
            <a:srgbClr val="9AA0A6"/>
          </p15:clr>
        </p15:guide>
        <p15:guide id="5" orient="horz" pos="2268">
          <p15:clr>
            <a:srgbClr val="9AA0A6"/>
          </p15:clr>
        </p15:guide>
        <p15:guide id="6" pos="2835">
          <p15:clr>
            <a:srgbClr val="9AA0A6"/>
          </p15:clr>
        </p15:guide>
        <p15:guide id="7" pos="3016">
          <p15:clr>
            <a:srgbClr val="9AA0A6"/>
          </p15:clr>
        </p15:guide>
        <p15:guide id="8" pos="319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3" orient="horz"/>
        <p:guide pos="340"/>
        <p:guide pos="4422"/>
        <p:guide pos="6452" orient="horz"/>
        <p:guide pos="2268" orient="horz"/>
        <p:guide pos="2835"/>
        <p:guide pos="3016"/>
        <p:guide pos="3197"/>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Vidaloka-regular.fntdata"/><Relationship Id="rId10"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Roboto-regular.fntdata"/><Relationship Id="rId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15.png"/><Relationship Id="rId13" Type="http://schemas.openxmlformats.org/officeDocument/2006/relationships/image" Target="../media/image2.png"/><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 Id="rId15" Type="http://schemas.openxmlformats.org/officeDocument/2006/relationships/image" Target="../media/image10.png"/><Relationship Id="rId14" Type="http://schemas.openxmlformats.org/officeDocument/2006/relationships/image" Target="../media/image5.png"/><Relationship Id="rId17" Type="http://schemas.openxmlformats.org/officeDocument/2006/relationships/image" Target="../media/image16.png"/><Relationship Id="rId16" Type="http://schemas.openxmlformats.org/officeDocument/2006/relationships/image" Target="../media/image8.png"/><Relationship Id="rId5" Type="http://schemas.openxmlformats.org/officeDocument/2006/relationships/image" Target="../media/image6.jpg"/><Relationship Id="rId6" Type="http://schemas.openxmlformats.org/officeDocument/2006/relationships/image" Target="../media/image14.png"/><Relationship Id="rId7" Type="http://schemas.openxmlformats.org/officeDocument/2006/relationships/image" Target="../media/image3.png"/><Relationship Id="rId8"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0"/>
            <a:ext cx="7560000" cy="10692000"/>
          </a:xfrm>
          <a:prstGeom prst="rect">
            <a:avLst/>
          </a:prstGeom>
          <a:solidFill>
            <a:srgbClr val="0D1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a:off x="2042000" y="722125"/>
            <a:ext cx="1226900" cy="1226900"/>
          </a:xfrm>
          <a:prstGeom prst="rect">
            <a:avLst/>
          </a:prstGeom>
          <a:noFill/>
          <a:ln>
            <a:noFill/>
          </a:ln>
        </p:spPr>
      </p:pic>
      <p:pic>
        <p:nvPicPr>
          <p:cNvPr id="56" name="Google Shape;56;p13"/>
          <p:cNvPicPr preferRelativeResize="0"/>
          <p:nvPr/>
        </p:nvPicPr>
        <p:blipFill>
          <a:blip r:embed="rId3">
            <a:alphaModFix/>
          </a:blip>
          <a:stretch>
            <a:fillRect/>
          </a:stretch>
        </p:blipFill>
        <p:spPr>
          <a:xfrm>
            <a:off x="5972325" y="8919625"/>
            <a:ext cx="895275" cy="895275"/>
          </a:xfrm>
          <a:prstGeom prst="rect">
            <a:avLst/>
          </a:prstGeom>
          <a:noFill/>
          <a:ln>
            <a:noFill/>
          </a:ln>
        </p:spPr>
      </p:pic>
      <p:pic>
        <p:nvPicPr>
          <p:cNvPr id="57" name="Google Shape;57;p13"/>
          <p:cNvPicPr preferRelativeResize="0"/>
          <p:nvPr/>
        </p:nvPicPr>
        <p:blipFill>
          <a:blip r:embed="rId4">
            <a:alphaModFix/>
          </a:blip>
          <a:stretch>
            <a:fillRect/>
          </a:stretch>
        </p:blipFill>
        <p:spPr>
          <a:xfrm>
            <a:off x="4907060" y="1483863"/>
            <a:ext cx="2282825" cy="2282825"/>
          </a:xfrm>
          <a:prstGeom prst="rect">
            <a:avLst/>
          </a:prstGeom>
          <a:noFill/>
          <a:ln>
            <a:noFill/>
          </a:ln>
        </p:spPr>
      </p:pic>
      <p:pic>
        <p:nvPicPr>
          <p:cNvPr id="58" name="Google Shape;58;p13"/>
          <p:cNvPicPr preferRelativeResize="0"/>
          <p:nvPr/>
        </p:nvPicPr>
        <p:blipFill rotWithShape="1">
          <a:blip r:embed="rId5">
            <a:alphaModFix/>
          </a:blip>
          <a:srcRect b="18949" l="4828" r="9400" t="0"/>
          <a:stretch/>
        </p:blipFill>
        <p:spPr>
          <a:xfrm>
            <a:off x="4788000" y="450000"/>
            <a:ext cx="2232000" cy="3150000"/>
          </a:xfrm>
          <a:prstGeom prst="rect">
            <a:avLst/>
          </a:prstGeom>
          <a:noFill/>
          <a:ln>
            <a:noFill/>
          </a:ln>
        </p:spPr>
      </p:pic>
      <p:sp>
        <p:nvSpPr>
          <p:cNvPr id="59" name="Google Shape;59;p13"/>
          <p:cNvSpPr txBox="1"/>
          <p:nvPr/>
        </p:nvSpPr>
        <p:spPr>
          <a:xfrm>
            <a:off x="449524" y="307125"/>
            <a:ext cx="4045500" cy="1434600"/>
          </a:xfrm>
          <a:prstGeom prst="rect">
            <a:avLst/>
          </a:prstGeom>
          <a:noFill/>
          <a:ln>
            <a:noFill/>
          </a:ln>
        </p:spPr>
        <p:txBody>
          <a:bodyPr anchorCtr="0" anchor="t" bIns="91425" lIns="91425" spcFirstLastPara="1" rIns="91425" wrap="square" tIns="91425">
            <a:spAutoFit/>
          </a:bodyPr>
          <a:lstStyle/>
          <a:p>
            <a:pPr indent="0" lvl="0" marL="0" rtl="0" algn="l">
              <a:lnSpc>
                <a:spcPct val="70000"/>
              </a:lnSpc>
              <a:spcBef>
                <a:spcPts val="0"/>
              </a:spcBef>
              <a:spcAft>
                <a:spcPts val="0"/>
              </a:spcAft>
              <a:buNone/>
            </a:pPr>
            <a:r>
              <a:rPr lang="ru" sz="5800">
                <a:solidFill>
                  <a:srgbClr val="FCCA78"/>
                </a:solidFill>
                <a:latin typeface="Vidaloka"/>
                <a:ea typeface="Vidaloka"/>
                <a:cs typeface="Vidaloka"/>
                <a:sym typeface="Vidaloka"/>
              </a:rPr>
              <a:t>Stanford</a:t>
            </a:r>
            <a:endParaRPr sz="5800">
              <a:solidFill>
                <a:srgbClr val="FCCA78"/>
              </a:solidFill>
              <a:latin typeface="Vidaloka"/>
              <a:ea typeface="Vidaloka"/>
              <a:cs typeface="Vidaloka"/>
              <a:sym typeface="Vidaloka"/>
            </a:endParaRPr>
          </a:p>
          <a:p>
            <a:pPr indent="0" lvl="0" marL="0" rtl="0" algn="l">
              <a:lnSpc>
                <a:spcPct val="70000"/>
              </a:lnSpc>
              <a:spcBef>
                <a:spcPts val="0"/>
              </a:spcBef>
              <a:spcAft>
                <a:spcPts val="0"/>
              </a:spcAft>
              <a:buNone/>
            </a:pPr>
            <a:r>
              <a:rPr lang="ru" sz="5800">
                <a:solidFill>
                  <a:srgbClr val="FCCA78"/>
                </a:solidFill>
                <a:latin typeface="Vidaloka"/>
                <a:ea typeface="Vidaloka"/>
                <a:cs typeface="Vidaloka"/>
                <a:sym typeface="Vidaloka"/>
              </a:rPr>
              <a:t>Hintz</a:t>
            </a:r>
            <a:endParaRPr sz="5800">
              <a:solidFill>
                <a:srgbClr val="FCCA78"/>
              </a:solidFill>
              <a:latin typeface="Vidaloka"/>
              <a:ea typeface="Vidaloka"/>
              <a:cs typeface="Vidaloka"/>
              <a:sym typeface="Vidaloka"/>
            </a:endParaRPr>
          </a:p>
        </p:txBody>
      </p:sp>
      <p:sp>
        <p:nvSpPr>
          <p:cNvPr id="60" name="Google Shape;60;p13"/>
          <p:cNvSpPr txBox="1"/>
          <p:nvPr/>
        </p:nvSpPr>
        <p:spPr>
          <a:xfrm>
            <a:off x="449524" y="1590675"/>
            <a:ext cx="4045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2600">
                <a:solidFill>
                  <a:schemeClr val="lt1"/>
                </a:solidFill>
                <a:latin typeface="Roboto"/>
                <a:ea typeface="Roboto"/>
                <a:cs typeface="Roboto"/>
                <a:sym typeface="Roboto"/>
              </a:rPr>
              <a:t>Project Manager</a:t>
            </a:r>
            <a:endParaRPr sz="2600">
              <a:solidFill>
                <a:schemeClr val="lt1"/>
              </a:solidFill>
              <a:latin typeface="Roboto"/>
              <a:ea typeface="Roboto"/>
              <a:cs typeface="Roboto"/>
              <a:sym typeface="Roboto"/>
            </a:endParaRPr>
          </a:p>
        </p:txBody>
      </p:sp>
      <p:sp>
        <p:nvSpPr>
          <p:cNvPr id="61" name="Google Shape;61;p13"/>
          <p:cNvSpPr txBox="1"/>
          <p:nvPr/>
        </p:nvSpPr>
        <p:spPr>
          <a:xfrm>
            <a:off x="454275" y="2314575"/>
            <a:ext cx="404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800">
                <a:solidFill>
                  <a:schemeClr val="lt1"/>
                </a:solidFill>
                <a:latin typeface="Vidaloka"/>
                <a:ea typeface="Vidaloka"/>
                <a:cs typeface="Vidaloka"/>
                <a:sym typeface="Vidaloka"/>
              </a:rPr>
              <a:t>Personal Profile</a:t>
            </a:r>
            <a:endParaRPr sz="1800">
              <a:solidFill>
                <a:schemeClr val="lt1"/>
              </a:solidFill>
              <a:latin typeface="Vidaloka"/>
              <a:ea typeface="Vidaloka"/>
              <a:cs typeface="Vidaloka"/>
              <a:sym typeface="Vidaloka"/>
            </a:endParaRPr>
          </a:p>
        </p:txBody>
      </p:sp>
      <p:sp>
        <p:nvSpPr>
          <p:cNvPr id="62" name="Google Shape;62;p13"/>
          <p:cNvSpPr txBox="1"/>
          <p:nvPr/>
        </p:nvSpPr>
        <p:spPr>
          <a:xfrm>
            <a:off x="449513" y="2709600"/>
            <a:ext cx="4171800" cy="100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818B96"/>
                </a:solidFill>
                <a:latin typeface="Roboto"/>
                <a:ea typeface="Roboto"/>
                <a:cs typeface="Roboto"/>
                <a:sym typeface="Roboto"/>
              </a:rPr>
              <a:t>Lorem ipsum dolor sit amet, consectetuer adipiscing elit, sed diam nonummy nibh euismod tincidunt ut laoreet dolore magna aliquam erat volutpat. Ut wisi enim ad minim veniam, quis nostrud exerci tation ullamcorper.</a:t>
            </a:r>
            <a:endParaRPr sz="1200">
              <a:solidFill>
                <a:srgbClr val="818B96"/>
              </a:solidFill>
              <a:latin typeface="Roboto"/>
              <a:ea typeface="Roboto"/>
              <a:cs typeface="Roboto"/>
              <a:sym typeface="Roboto"/>
            </a:endParaRPr>
          </a:p>
        </p:txBody>
      </p:sp>
      <p:sp>
        <p:nvSpPr>
          <p:cNvPr id="63" name="Google Shape;63;p13"/>
          <p:cNvSpPr txBox="1"/>
          <p:nvPr/>
        </p:nvSpPr>
        <p:spPr>
          <a:xfrm>
            <a:off x="454275" y="3810000"/>
            <a:ext cx="3079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800">
                <a:solidFill>
                  <a:schemeClr val="lt1"/>
                </a:solidFill>
                <a:latin typeface="Vidaloka"/>
                <a:ea typeface="Vidaloka"/>
                <a:cs typeface="Vidaloka"/>
                <a:sym typeface="Vidaloka"/>
              </a:rPr>
              <a:t>Academic Profile</a:t>
            </a:r>
            <a:endParaRPr sz="1800">
              <a:solidFill>
                <a:schemeClr val="lt1"/>
              </a:solidFill>
              <a:latin typeface="Vidaloka"/>
              <a:ea typeface="Vidaloka"/>
              <a:cs typeface="Vidaloka"/>
              <a:sym typeface="Vidaloka"/>
            </a:endParaRPr>
          </a:p>
        </p:txBody>
      </p:sp>
      <p:sp>
        <p:nvSpPr>
          <p:cNvPr id="64" name="Google Shape;64;p13"/>
          <p:cNvSpPr/>
          <p:nvPr/>
        </p:nvSpPr>
        <p:spPr>
          <a:xfrm>
            <a:off x="540500" y="4271700"/>
            <a:ext cx="3959400" cy="734400"/>
          </a:xfrm>
          <a:prstGeom prst="rect">
            <a:avLst/>
          </a:prstGeom>
          <a:solidFill>
            <a:srgbClr val="1627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6273B"/>
              </a:solidFill>
            </a:endParaRPr>
          </a:p>
        </p:txBody>
      </p:sp>
      <p:sp>
        <p:nvSpPr>
          <p:cNvPr id="65" name="Google Shape;65;p13"/>
          <p:cNvSpPr txBox="1"/>
          <p:nvPr/>
        </p:nvSpPr>
        <p:spPr>
          <a:xfrm>
            <a:off x="4683225" y="3810000"/>
            <a:ext cx="2232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800">
                <a:solidFill>
                  <a:schemeClr val="lt1"/>
                </a:solidFill>
                <a:latin typeface="Vidaloka"/>
                <a:ea typeface="Vidaloka"/>
                <a:cs typeface="Vidaloka"/>
                <a:sym typeface="Vidaloka"/>
              </a:rPr>
              <a:t>Skills and Abilities</a:t>
            </a:r>
            <a:endParaRPr sz="1800">
              <a:solidFill>
                <a:schemeClr val="lt1"/>
              </a:solidFill>
              <a:latin typeface="Vidaloka"/>
              <a:ea typeface="Vidaloka"/>
              <a:cs typeface="Vidaloka"/>
              <a:sym typeface="Vidaloka"/>
            </a:endParaRPr>
          </a:p>
        </p:txBody>
      </p:sp>
      <p:sp>
        <p:nvSpPr>
          <p:cNvPr id="66" name="Google Shape;66;p13"/>
          <p:cNvSpPr txBox="1"/>
          <p:nvPr/>
        </p:nvSpPr>
        <p:spPr>
          <a:xfrm>
            <a:off x="4711800" y="4200525"/>
            <a:ext cx="2479500" cy="2050200"/>
          </a:xfrm>
          <a:prstGeom prst="rect">
            <a:avLst/>
          </a:prstGeom>
          <a:noFill/>
          <a:ln>
            <a:noFill/>
          </a:ln>
        </p:spPr>
        <p:txBody>
          <a:bodyPr anchorCtr="0" anchor="t" bIns="91425" lIns="91425" spcFirstLastPara="1" rIns="91425" wrap="square" tIns="91425">
            <a:spAutoFit/>
          </a:bodyPr>
          <a:lstStyle/>
          <a:p>
            <a:pPr indent="-166199" lvl="0" marL="269999" rtl="0" algn="l">
              <a:lnSpc>
                <a:spcPct val="130000"/>
              </a:lnSpc>
              <a:spcBef>
                <a:spcPts val="0"/>
              </a:spcBef>
              <a:spcAft>
                <a:spcPts val="0"/>
              </a:spcAft>
              <a:buClr>
                <a:srgbClr val="818B96"/>
              </a:buClr>
              <a:buSzPts val="1200"/>
              <a:buFont typeface="Roboto"/>
              <a:buChar char="●"/>
            </a:pPr>
            <a:r>
              <a:rPr lang="ru" sz="1200">
                <a:solidFill>
                  <a:srgbClr val="818B96"/>
                </a:solidFill>
                <a:latin typeface="Roboto"/>
                <a:ea typeface="Roboto"/>
                <a:cs typeface="Roboto"/>
                <a:sym typeface="Roboto"/>
              </a:rPr>
              <a:t>Event planning</a:t>
            </a:r>
            <a:endParaRPr sz="1200">
              <a:solidFill>
                <a:srgbClr val="818B96"/>
              </a:solidFill>
              <a:latin typeface="Roboto"/>
              <a:ea typeface="Roboto"/>
              <a:cs typeface="Roboto"/>
              <a:sym typeface="Roboto"/>
            </a:endParaRPr>
          </a:p>
          <a:p>
            <a:pPr indent="-166199" lvl="0" marL="269999" rtl="0" algn="l">
              <a:lnSpc>
                <a:spcPct val="130000"/>
              </a:lnSpc>
              <a:spcBef>
                <a:spcPts val="0"/>
              </a:spcBef>
              <a:spcAft>
                <a:spcPts val="0"/>
              </a:spcAft>
              <a:buClr>
                <a:srgbClr val="818B96"/>
              </a:buClr>
              <a:buSzPts val="1200"/>
              <a:buFont typeface="Roboto"/>
              <a:buChar char="●"/>
            </a:pPr>
            <a:r>
              <a:rPr lang="ru" sz="1200">
                <a:solidFill>
                  <a:srgbClr val="818B96"/>
                </a:solidFill>
                <a:latin typeface="Roboto"/>
                <a:ea typeface="Roboto"/>
                <a:cs typeface="Roboto"/>
                <a:sym typeface="Roboto"/>
              </a:rPr>
              <a:t>Project management</a:t>
            </a:r>
            <a:endParaRPr sz="1200">
              <a:solidFill>
                <a:srgbClr val="818B96"/>
              </a:solidFill>
              <a:latin typeface="Roboto"/>
              <a:ea typeface="Roboto"/>
              <a:cs typeface="Roboto"/>
              <a:sym typeface="Roboto"/>
            </a:endParaRPr>
          </a:p>
          <a:p>
            <a:pPr indent="-166199" lvl="0" marL="269999" rtl="0" algn="l">
              <a:lnSpc>
                <a:spcPct val="130000"/>
              </a:lnSpc>
              <a:spcBef>
                <a:spcPts val="0"/>
              </a:spcBef>
              <a:spcAft>
                <a:spcPts val="0"/>
              </a:spcAft>
              <a:buClr>
                <a:srgbClr val="818B96"/>
              </a:buClr>
              <a:buSzPts val="1200"/>
              <a:buFont typeface="Roboto"/>
              <a:buChar char="●"/>
            </a:pPr>
            <a:r>
              <a:rPr lang="ru" sz="1200">
                <a:solidFill>
                  <a:srgbClr val="818B96"/>
                </a:solidFill>
                <a:latin typeface="Roboto"/>
                <a:ea typeface="Roboto"/>
                <a:cs typeface="Roboto"/>
                <a:sym typeface="Roboto"/>
              </a:rPr>
              <a:t>Strong communication and interpersonal skills</a:t>
            </a:r>
            <a:endParaRPr sz="1200">
              <a:solidFill>
                <a:srgbClr val="818B96"/>
              </a:solidFill>
              <a:latin typeface="Roboto"/>
              <a:ea typeface="Roboto"/>
              <a:cs typeface="Roboto"/>
              <a:sym typeface="Roboto"/>
            </a:endParaRPr>
          </a:p>
          <a:p>
            <a:pPr indent="-166199" lvl="0" marL="269999" rtl="0" algn="l">
              <a:lnSpc>
                <a:spcPct val="130000"/>
              </a:lnSpc>
              <a:spcBef>
                <a:spcPts val="0"/>
              </a:spcBef>
              <a:spcAft>
                <a:spcPts val="0"/>
              </a:spcAft>
              <a:buClr>
                <a:srgbClr val="818B96"/>
              </a:buClr>
              <a:buSzPts val="1200"/>
              <a:buFont typeface="Roboto"/>
              <a:buChar char="●"/>
            </a:pPr>
            <a:r>
              <a:rPr lang="ru" sz="1200">
                <a:solidFill>
                  <a:srgbClr val="818B96"/>
                </a:solidFill>
                <a:latin typeface="Roboto"/>
                <a:ea typeface="Roboto"/>
                <a:cs typeface="Roboto"/>
                <a:sym typeface="Roboto"/>
              </a:rPr>
              <a:t>Fast learner</a:t>
            </a:r>
            <a:endParaRPr sz="1200">
              <a:solidFill>
                <a:srgbClr val="818B96"/>
              </a:solidFill>
              <a:latin typeface="Roboto"/>
              <a:ea typeface="Roboto"/>
              <a:cs typeface="Roboto"/>
              <a:sym typeface="Roboto"/>
            </a:endParaRPr>
          </a:p>
          <a:p>
            <a:pPr indent="-166199" lvl="0" marL="269999" rtl="0" algn="l">
              <a:lnSpc>
                <a:spcPct val="130000"/>
              </a:lnSpc>
              <a:spcBef>
                <a:spcPts val="0"/>
              </a:spcBef>
              <a:spcAft>
                <a:spcPts val="0"/>
              </a:spcAft>
              <a:buClr>
                <a:srgbClr val="818B96"/>
              </a:buClr>
              <a:buSzPts val="1200"/>
              <a:buFont typeface="Roboto"/>
              <a:buChar char="●"/>
            </a:pPr>
            <a:r>
              <a:rPr lang="ru" sz="1200">
                <a:solidFill>
                  <a:srgbClr val="818B96"/>
                </a:solidFill>
                <a:latin typeface="Roboto"/>
                <a:ea typeface="Roboto"/>
                <a:cs typeface="Roboto"/>
                <a:sym typeface="Roboto"/>
              </a:rPr>
              <a:t>Team player</a:t>
            </a:r>
            <a:endParaRPr sz="1200">
              <a:solidFill>
                <a:srgbClr val="818B96"/>
              </a:solidFill>
              <a:latin typeface="Roboto"/>
              <a:ea typeface="Roboto"/>
              <a:cs typeface="Roboto"/>
              <a:sym typeface="Roboto"/>
            </a:endParaRPr>
          </a:p>
          <a:p>
            <a:pPr indent="-166199" lvl="0" marL="269999" rtl="0" algn="l">
              <a:lnSpc>
                <a:spcPct val="130000"/>
              </a:lnSpc>
              <a:spcBef>
                <a:spcPts val="0"/>
              </a:spcBef>
              <a:spcAft>
                <a:spcPts val="0"/>
              </a:spcAft>
              <a:buClr>
                <a:srgbClr val="818B96"/>
              </a:buClr>
              <a:buSzPts val="1200"/>
              <a:buFont typeface="Roboto"/>
              <a:buChar char="●"/>
            </a:pPr>
            <a:r>
              <a:rPr lang="ru" sz="1200">
                <a:solidFill>
                  <a:srgbClr val="818B96"/>
                </a:solidFill>
                <a:latin typeface="Roboto"/>
                <a:ea typeface="Roboto"/>
                <a:cs typeface="Roboto"/>
                <a:sym typeface="Roboto"/>
              </a:rPr>
              <a:t>Hard working</a:t>
            </a:r>
            <a:endParaRPr sz="1200">
              <a:solidFill>
                <a:srgbClr val="818B96"/>
              </a:solidFill>
              <a:latin typeface="Roboto"/>
              <a:ea typeface="Roboto"/>
              <a:cs typeface="Roboto"/>
              <a:sym typeface="Roboto"/>
            </a:endParaRPr>
          </a:p>
          <a:p>
            <a:pPr indent="-166199" lvl="0" marL="269999" rtl="0" algn="l">
              <a:lnSpc>
                <a:spcPct val="130000"/>
              </a:lnSpc>
              <a:spcBef>
                <a:spcPts val="0"/>
              </a:spcBef>
              <a:spcAft>
                <a:spcPts val="0"/>
              </a:spcAft>
              <a:buClr>
                <a:srgbClr val="818B96"/>
              </a:buClr>
              <a:buSzPts val="1200"/>
              <a:buFont typeface="Roboto"/>
              <a:buChar char="●"/>
            </a:pPr>
            <a:r>
              <a:rPr lang="ru" sz="1200">
                <a:solidFill>
                  <a:srgbClr val="818B96"/>
                </a:solidFill>
                <a:latin typeface="Roboto"/>
                <a:ea typeface="Roboto"/>
                <a:cs typeface="Roboto"/>
                <a:sym typeface="Roboto"/>
              </a:rPr>
              <a:t>Motivated and dedicated</a:t>
            </a:r>
            <a:endParaRPr sz="1200">
              <a:solidFill>
                <a:srgbClr val="818B96"/>
              </a:solidFill>
              <a:latin typeface="Roboto"/>
              <a:ea typeface="Roboto"/>
              <a:cs typeface="Roboto"/>
              <a:sym typeface="Roboto"/>
            </a:endParaRPr>
          </a:p>
        </p:txBody>
      </p:sp>
      <p:sp>
        <p:nvSpPr>
          <p:cNvPr id="67" name="Google Shape;67;p13"/>
          <p:cNvSpPr txBox="1"/>
          <p:nvPr/>
        </p:nvSpPr>
        <p:spPr>
          <a:xfrm>
            <a:off x="535725" y="4271700"/>
            <a:ext cx="3017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solidFill>
                  <a:srgbClr val="FCCA78"/>
                </a:solidFill>
                <a:latin typeface="Roboto"/>
                <a:ea typeface="Roboto"/>
                <a:cs typeface="Roboto"/>
                <a:sym typeface="Roboto"/>
              </a:rPr>
              <a:t>AAS in Business Management</a:t>
            </a:r>
            <a:endParaRPr sz="1200">
              <a:solidFill>
                <a:srgbClr val="FCCA78"/>
              </a:solidFill>
              <a:latin typeface="Roboto"/>
              <a:ea typeface="Roboto"/>
              <a:cs typeface="Roboto"/>
              <a:sym typeface="Roboto"/>
            </a:endParaRPr>
          </a:p>
        </p:txBody>
      </p:sp>
      <p:sp>
        <p:nvSpPr>
          <p:cNvPr id="68" name="Google Shape;68;p13"/>
          <p:cNvSpPr txBox="1"/>
          <p:nvPr/>
        </p:nvSpPr>
        <p:spPr>
          <a:xfrm>
            <a:off x="792900" y="4641000"/>
            <a:ext cx="1797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100">
                <a:solidFill>
                  <a:schemeClr val="lt1"/>
                </a:solidFill>
                <a:latin typeface="Roboto"/>
                <a:ea typeface="Roboto"/>
                <a:cs typeface="Roboto"/>
                <a:sym typeface="Roboto"/>
              </a:rPr>
              <a:t>Pink Lake University</a:t>
            </a:r>
            <a:endParaRPr sz="1100">
              <a:solidFill>
                <a:schemeClr val="lt1"/>
              </a:solidFill>
              <a:latin typeface="Roboto"/>
              <a:ea typeface="Roboto"/>
              <a:cs typeface="Roboto"/>
              <a:sym typeface="Roboto"/>
            </a:endParaRPr>
          </a:p>
        </p:txBody>
      </p:sp>
      <p:pic>
        <p:nvPicPr>
          <p:cNvPr id="69" name="Google Shape;69;p13"/>
          <p:cNvPicPr preferRelativeResize="0"/>
          <p:nvPr/>
        </p:nvPicPr>
        <p:blipFill>
          <a:blip r:embed="rId6">
            <a:alphaModFix/>
          </a:blip>
          <a:stretch>
            <a:fillRect/>
          </a:stretch>
        </p:blipFill>
        <p:spPr>
          <a:xfrm>
            <a:off x="640013" y="4709150"/>
            <a:ext cx="162000" cy="162000"/>
          </a:xfrm>
          <a:prstGeom prst="rect">
            <a:avLst/>
          </a:prstGeom>
          <a:noFill/>
          <a:ln>
            <a:noFill/>
          </a:ln>
        </p:spPr>
      </p:pic>
      <p:sp>
        <p:nvSpPr>
          <p:cNvPr id="70" name="Google Shape;70;p13"/>
          <p:cNvSpPr txBox="1"/>
          <p:nvPr/>
        </p:nvSpPr>
        <p:spPr>
          <a:xfrm>
            <a:off x="3459888" y="4641000"/>
            <a:ext cx="1059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100">
                <a:solidFill>
                  <a:schemeClr val="lt1"/>
                </a:solidFill>
                <a:latin typeface="Roboto"/>
                <a:ea typeface="Roboto"/>
                <a:cs typeface="Roboto"/>
                <a:sym typeface="Roboto"/>
              </a:rPr>
              <a:t>Class of 2014</a:t>
            </a:r>
            <a:endParaRPr sz="1100">
              <a:solidFill>
                <a:schemeClr val="lt1"/>
              </a:solidFill>
              <a:latin typeface="Roboto"/>
              <a:ea typeface="Roboto"/>
              <a:cs typeface="Roboto"/>
              <a:sym typeface="Roboto"/>
            </a:endParaRPr>
          </a:p>
        </p:txBody>
      </p:sp>
      <p:pic>
        <p:nvPicPr>
          <p:cNvPr id="71" name="Google Shape;71;p13"/>
          <p:cNvPicPr preferRelativeResize="0"/>
          <p:nvPr/>
        </p:nvPicPr>
        <p:blipFill rotWithShape="1">
          <a:blip r:embed="rId7">
            <a:alphaModFix/>
          </a:blip>
          <a:srcRect b="0" l="0" r="0" t="0"/>
          <a:stretch/>
        </p:blipFill>
        <p:spPr>
          <a:xfrm>
            <a:off x="3283188" y="4708100"/>
            <a:ext cx="162000" cy="162000"/>
          </a:xfrm>
          <a:prstGeom prst="rect">
            <a:avLst/>
          </a:prstGeom>
          <a:noFill/>
          <a:ln>
            <a:noFill/>
          </a:ln>
        </p:spPr>
      </p:pic>
      <p:sp>
        <p:nvSpPr>
          <p:cNvPr id="72" name="Google Shape;72;p13"/>
          <p:cNvSpPr/>
          <p:nvPr/>
        </p:nvSpPr>
        <p:spPr>
          <a:xfrm>
            <a:off x="526219" y="5162550"/>
            <a:ext cx="3974400" cy="734400"/>
          </a:xfrm>
          <a:prstGeom prst="rect">
            <a:avLst/>
          </a:prstGeom>
          <a:solidFill>
            <a:srgbClr val="111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txBox="1"/>
          <p:nvPr/>
        </p:nvSpPr>
        <p:spPr>
          <a:xfrm>
            <a:off x="526219" y="5162550"/>
            <a:ext cx="2960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solidFill>
                  <a:srgbClr val="FCCA78"/>
                </a:solidFill>
                <a:latin typeface="Roboto"/>
                <a:ea typeface="Roboto"/>
                <a:cs typeface="Roboto"/>
                <a:sym typeface="Roboto"/>
              </a:rPr>
              <a:t>Pink Lake High School</a:t>
            </a:r>
            <a:endParaRPr sz="1200">
              <a:solidFill>
                <a:srgbClr val="FCCA78"/>
              </a:solidFill>
              <a:latin typeface="Roboto"/>
              <a:ea typeface="Roboto"/>
              <a:cs typeface="Roboto"/>
              <a:sym typeface="Roboto"/>
            </a:endParaRPr>
          </a:p>
        </p:txBody>
      </p:sp>
      <p:sp>
        <p:nvSpPr>
          <p:cNvPr id="74" name="Google Shape;74;p13"/>
          <p:cNvSpPr txBox="1"/>
          <p:nvPr/>
        </p:nvSpPr>
        <p:spPr>
          <a:xfrm>
            <a:off x="787931" y="5531850"/>
            <a:ext cx="1764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100">
                <a:solidFill>
                  <a:schemeClr val="lt1"/>
                </a:solidFill>
                <a:latin typeface="Roboto"/>
                <a:ea typeface="Roboto"/>
                <a:cs typeface="Roboto"/>
                <a:sym typeface="Roboto"/>
              </a:rPr>
              <a:t>Valedictorian</a:t>
            </a:r>
            <a:endParaRPr sz="1100">
              <a:solidFill>
                <a:schemeClr val="lt1"/>
              </a:solidFill>
              <a:latin typeface="Roboto"/>
              <a:ea typeface="Roboto"/>
              <a:cs typeface="Roboto"/>
              <a:sym typeface="Roboto"/>
            </a:endParaRPr>
          </a:p>
        </p:txBody>
      </p:sp>
      <p:pic>
        <p:nvPicPr>
          <p:cNvPr id="75" name="Google Shape;75;p13"/>
          <p:cNvPicPr preferRelativeResize="0"/>
          <p:nvPr/>
        </p:nvPicPr>
        <p:blipFill>
          <a:blip r:embed="rId6">
            <a:alphaModFix/>
          </a:blip>
          <a:stretch>
            <a:fillRect/>
          </a:stretch>
        </p:blipFill>
        <p:spPr>
          <a:xfrm>
            <a:off x="638348" y="5595238"/>
            <a:ext cx="162000" cy="165306"/>
          </a:xfrm>
          <a:prstGeom prst="rect">
            <a:avLst/>
          </a:prstGeom>
          <a:noFill/>
          <a:ln>
            <a:noFill/>
          </a:ln>
        </p:spPr>
      </p:pic>
      <p:sp>
        <p:nvSpPr>
          <p:cNvPr id="76" name="Google Shape;76;p13"/>
          <p:cNvSpPr txBox="1"/>
          <p:nvPr/>
        </p:nvSpPr>
        <p:spPr>
          <a:xfrm>
            <a:off x="3465801" y="5531850"/>
            <a:ext cx="1039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100">
                <a:solidFill>
                  <a:schemeClr val="lt1"/>
                </a:solidFill>
                <a:latin typeface="Roboto"/>
                <a:ea typeface="Roboto"/>
                <a:cs typeface="Roboto"/>
                <a:sym typeface="Roboto"/>
              </a:rPr>
              <a:t>Class of 2010</a:t>
            </a:r>
            <a:endParaRPr sz="1100">
              <a:solidFill>
                <a:schemeClr val="lt1"/>
              </a:solidFill>
              <a:latin typeface="Roboto"/>
              <a:ea typeface="Roboto"/>
              <a:cs typeface="Roboto"/>
              <a:sym typeface="Roboto"/>
            </a:endParaRPr>
          </a:p>
        </p:txBody>
      </p:sp>
      <p:pic>
        <p:nvPicPr>
          <p:cNvPr id="77" name="Google Shape;77;p13"/>
          <p:cNvPicPr preferRelativeResize="0"/>
          <p:nvPr/>
        </p:nvPicPr>
        <p:blipFill rotWithShape="1">
          <a:blip r:embed="rId7">
            <a:alphaModFix/>
          </a:blip>
          <a:srcRect b="0" l="0" r="0" t="0"/>
          <a:stretch/>
        </p:blipFill>
        <p:spPr>
          <a:xfrm>
            <a:off x="3292405" y="5598950"/>
            <a:ext cx="158971" cy="162000"/>
          </a:xfrm>
          <a:prstGeom prst="rect">
            <a:avLst/>
          </a:prstGeom>
          <a:noFill/>
          <a:ln>
            <a:noFill/>
          </a:ln>
        </p:spPr>
      </p:pic>
      <p:sp>
        <p:nvSpPr>
          <p:cNvPr id="78" name="Google Shape;78;p13"/>
          <p:cNvSpPr txBox="1"/>
          <p:nvPr/>
        </p:nvSpPr>
        <p:spPr>
          <a:xfrm>
            <a:off x="449513" y="6115050"/>
            <a:ext cx="3079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800">
                <a:solidFill>
                  <a:schemeClr val="lt1"/>
                </a:solidFill>
                <a:latin typeface="Vidaloka"/>
                <a:ea typeface="Vidaloka"/>
                <a:cs typeface="Vidaloka"/>
                <a:sym typeface="Vidaloka"/>
              </a:rPr>
              <a:t>Employment History</a:t>
            </a:r>
            <a:endParaRPr sz="1800">
              <a:solidFill>
                <a:schemeClr val="lt1"/>
              </a:solidFill>
              <a:latin typeface="Vidaloka"/>
              <a:ea typeface="Vidaloka"/>
              <a:cs typeface="Vidaloka"/>
              <a:sym typeface="Vidaloka"/>
            </a:endParaRPr>
          </a:p>
        </p:txBody>
      </p:sp>
      <p:sp>
        <p:nvSpPr>
          <p:cNvPr id="79" name="Google Shape;79;p13"/>
          <p:cNvSpPr/>
          <p:nvPr/>
        </p:nvSpPr>
        <p:spPr>
          <a:xfrm>
            <a:off x="526200" y="6576750"/>
            <a:ext cx="3979200" cy="734400"/>
          </a:xfrm>
          <a:prstGeom prst="rect">
            <a:avLst/>
          </a:prstGeom>
          <a:solidFill>
            <a:srgbClr val="1627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6273B"/>
              </a:solidFill>
            </a:endParaRPr>
          </a:p>
        </p:txBody>
      </p:sp>
      <p:sp>
        <p:nvSpPr>
          <p:cNvPr id="80" name="Google Shape;80;p13"/>
          <p:cNvSpPr txBox="1"/>
          <p:nvPr/>
        </p:nvSpPr>
        <p:spPr>
          <a:xfrm>
            <a:off x="526200" y="6576750"/>
            <a:ext cx="3017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solidFill>
                  <a:srgbClr val="FCCA78"/>
                </a:solidFill>
                <a:latin typeface="Roboto"/>
                <a:ea typeface="Roboto"/>
                <a:cs typeface="Roboto"/>
                <a:sym typeface="Roboto"/>
              </a:rPr>
              <a:t>Project Manager</a:t>
            </a:r>
            <a:endParaRPr sz="1200">
              <a:solidFill>
                <a:srgbClr val="FCCA78"/>
              </a:solidFill>
              <a:latin typeface="Roboto"/>
              <a:ea typeface="Roboto"/>
              <a:cs typeface="Roboto"/>
              <a:sym typeface="Roboto"/>
            </a:endParaRPr>
          </a:p>
        </p:txBody>
      </p:sp>
      <p:sp>
        <p:nvSpPr>
          <p:cNvPr id="81" name="Google Shape;81;p13"/>
          <p:cNvSpPr txBox="1"/>
          <p:nvPr/>
        </p:nvSpPr>
        <p:spPr>
          <a:xfrm>
            <a:off x="792900" y="6946050"/>
            <a:ext cx="1797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100">
                <a:solidFill>
                  <a:schemeClr val="lt1"/>
                </a:solidFill>
                <a:latin typeface="Roboto"/>
                <a:ea typeface="Roboto"/>
                <a:cs typeface="Roboto"/>
                <a:sym typeface="Roboto"/>
              </a:rPr>
              <a:t>Pink Lake University</a:t>
            </a:r>
            <a:endParaRPr sz="1100">
              <a:solidFill>
                <a:schemeClr val="lt1"/>
              </a:solidFill>
              <a:latin typeface="Roboto"/>
              <a:ea typeface="Roboto"/>
              <a:cs typeface="Roboto"/>
              <a:sym typeface="Roboto"/>
            </a:endParaRPr>
          </a:p>
        </p:txBody>
      </p:sp>
      <p:pic>
        <p:nvPicPr>
          <p:cNvPr id="82" name="Google Shape;82;p13"/>
          <p:cNvPicPr preferRelativeResize="0"/>
          <p:nvPr/>
        </p:nvPicPr>
        <p:blipFill rotWithShape="1">
          <a:blip r:embed="rId8">
            <a:alphaModFix/>
          </a:blip>
          <a:srcRect b="0" l="0" r="0" t="0"/>
          <a:stretch/>
        </p:blipFill>
        <p:spPr>
          <a:xfrm>
            <a:off x="614536" y="6995150"/>
            <a:ext cx="180000" cy="180000"/>
          </a:xfrm>
          <a:prstGeom prst="rect">
            <a:avLst/>
          </a:prstGeom>
          <a:noFill/>
          <a:ln>
            <a:noFill/>
          </a:ln>
        </p:spPr>
      </p:pic>
      <p:sp>
        <p:nvSpPr>
          <p:cNvPr id="83" name="Google Shape;83;p13"/>
          <p:cNvSpPr txBox="1"/>
          <p:nvPr/>
        </p:nvSpPr>
        <p:spPr>
          <a:xfrm>
            <a:off x="3416538" y="6946050"/>
            <a:ext cx="1116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100">
                <a:solidFill>
                  <a:schemeClr val="lt1"/>
                </a:solidFill>
                <a:latin typeface="Roboto"/>
                <a:ea typeface="Roboto"/>
                <a:cs typeface="Roboto"/>
                <a:sym typeface="Roboto"/>
              </a:rPr>
              <a:t>2015 - Present</a:t>
            </a:r>
            <a:endParaRPr sz="1100">
              <a:solidFill>
                <a:schemeClr val="lt1"/>
              </a:solidFill>
              <a:latin typeface="Roboto"/>
              <a:ea typeface="Roboto"/>
              <a:cs typeface="Roboto"/>
              <a:sym typeface="Roboto"/>
            </a:endParaRPr>
          </a:p>
        </p:txBody>
      </p:sp>
      <p:pic>
        <p:nvPicPr>
          <p:cNvPr id="84" name="Google Shape;84;p13"/>
          <p:cNvPicPr preferRelativeResize="0"/>
          <p:nvPr/>
        </p:nvPicPr>
        <p:blipFill rotWithShape="1">
          <a:blip r:embed="rId7">
            <a:alphaModFix/>
          </a:blip>
          <a:srcRect b="0" l="0" r="0" t="0"/>
          <a:stretch/>
        </p:blipFill>
        <p:spPr>
          <a:xfrm>
            <a:off x="3245088" y="7013150"/>
            <a:ext cx="162000" cy="162000"/>
          </a:xfrm>
          <a:prstGeom prst="rect">
            <a:avLst/>
          </a:prstGeom>
          <a:noFill/>
          <a:ln>
            <a:noFill/>
          </a:ln>
        </p:spPr>
      </p:pic>
      <p:sp>
        <p:nvSpPr>
          <p:cNvPr id="85" name="Google Shape;85;p13"/>
          <p:cNvSpPr/>
          <p:nvPr/>
        </p:nvSpPr>
        <p:spPr>
          <a:xfrm>
            <a:off x="540500" y="7467600"/>
            <a:ext cx="3964800" cy="734400"/>
          </a:xfrm>
          <a:prstGeom prst="rect">
            <a:avLst/>
          </a:prstGeom>
          <a:solidFill>
            <a:srgbClr val="111F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540488" y="7467600"/>
            <a:ext cx="3017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solidFill>
                  <a:srgbClr val="FCCA78"/>
                </a:solidFill>
                <a:latin typeface="Roboto"/>
                <a:ea typeface="Roboto"/>
                <a:cs typeface="Roboto"/>
                <a:sym typeface="Roboto"/>
              </a:rPr>
              <a:t>Project Manager Intern</a:t>
            </a:r>
            <a:endParaRPr sz="1200">
              <a:solidFill>
                <a:srgbClr val="FCCA78"/>
              </a:solidFill>
              <a:latin typeface="Roboto"/>
              <a:ea typeface="Roboto"/>
              <a:cs typeface="Roboto"/>
              <a:sym typeface="Roboto"/>
            </a:endParaRPr>
          </a:p>
        </p:txBody>
      </p:sp>
      <p:sp>
        <p:nvSpPr>
          <p:cNvPr id="87" name="Google Shape;87;p13"/>
          <p:cNvSpPr txBox="1"/>
          <p:nvPr/>
        </p:nvSpPr>
        <p:spPr>
          <a:xfrm>
            <a:off x="807188" y="7836900"/>
            <a:ext cx="1797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100">
                <a:solidFill>
                  <a:schemeClr val="lt1"/>
                </a:solidFill>
                <a:latin typeface="Roboto"/>
                <a:ea typeface="Roboto"/>
                <a:cs typeface="Roboto"/>
                <a:sym typeface="Roboto"/>
              </a:rPr>
              <a:t>Madman Design House</a:t>
            </a:r>
            <a:endParaRPr sz="1100">
              <a:solidFill>
                <a:schemeClr val="lt1"/>
              </a:solidFill>
              <a:latin typeface="Roboto"/>
              <a:ea typeface="Roboto"/>
              <a:cs typeface="Roboto"/>
              <a:sym typeface="Roboto"/>
            </a:endParaRPr>
          </a:p>
        </p:txBody>
      </p:sp>
      <p:pic>
        <p:nvPicPr>
          <p:cNvPr id="88" name="Google Shape;88;p13"/>
          <p:cNvPicPr preferRelativeResize="0"/>
          <p:nvPr/>
        </p:nvPicPr>
        <p:blipFill rotWithShape="1">
          <a:blip r:embed="rId8">
            <a:alphaModFix/>
          </a:blip>
          <a:srcRect b="0" l="0" r="0" t="0"/>
          <a:stretch/>
        </p:blipFill>
        <p:spPr>
          <a:xfrm>
            <a:off x="630488" y="7886000"/>
            <a:ext cx="180000" cy="180000"/>
          </a:xfrm>
          <a:prstGeom prst="rect">
            <a:avLst/>
          </a:prstGeom>
          <a:noFill/>
          <a:ln>
            <a:noFill/>
          </a:ln>
        </p:spPr>
      </p:pic>
      <p:sp>
        <p:nvSpPr>
          <p:cNvPr id="89" name="Google Shape;89;p13"/>
          <p:cNvSpPr txBox="1"/>
          <p:nvPr/>
        </p:nvSpPr>
        <p:spPr>
          <a:xfrm>
            <a:off x="3583713" y="7836900"/>
            <a:ext cx="9834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100">
                <a:solidFill>
                  <a:schemeClr val="lt1"/>
                </a:solidFill>
                <a:latin typeface="Roboto"/>
                <a:ea typeface="Roboto"/>
                <a:cs typeface="Roboto"/>
                <a:sym typeface="Roboto"/>
              </a:rPr>
              <a:t>2014 - 2015</a:t>
            </a:r>
            <a:endParaRPr sz="1100">
              <a:solidFill>
                <a:schemeClr val="lt1"/>
              </a:solidFill>
              <a:latin typeface="Roboto"/>
              <a:ea typeface="Roboto"/>
              <a:cs typeface="Roboto"/>
              <a:sym typeface="Roboto"/>
            </a:endParaRPr>
          </a:p>
        </p:txBody>
      </p:sp>
      <p:pic>
        <p:nvPicPr>
          <p:cNvPr id="90" name="Google Shape;90;p13"/>
          <p:cNvPicPr preferRelativeResize="0"/>
          <p:nvPr/>
        </p:nvPicPr>
        <p:blipFill rotWithShape="1">
          <a:blip r:embed="rId7">
            <a:alphaModFix/>
          </a:blip>
          <a:srcRect b="0" l="0" r="0" t="0"/>
          <a:stretch/>
        </p:blipFill>
        <p:spPr>
          <a:xfrm>
            <a:off x="3407013" y="7904000"/>
            <a:ext cx="162000" cy="162000"/>
          </a:xfrm>
          <a:prstGeom prst="rect">
            <a:avLst/>
          </a:prstGeom>
          <a:noFill/>
          <a:ln>
            <a:noFill/>
          </a:ln>
        </p:spPr>
      </p:pic>
      <p:sp>
        <p:nvSpPr>
          <p:cNvPr id="91" name="Google Shape;91;p13"/>
          <p:cNvSpPr txBox="1"/>
          <p:nvPr/>
        </p:nvSpPr>
        <p:spPr>
          <a:xfrm>
            <a:off x="449513" y="8420100"/>
            <a:ext cx="3079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800">
                <a:solidFill>
                  <a:schemeClr val="lt1"/>
                </a:solidFill>
                <a:latin typeface="Vidaloka"/>
                <a:ea typeface="Vidaloka"/>
                <a:cs typeface="Vidaloka"/>
                <a:sym typeface="Vidaloka"/>
              </a:rPr>
              <a:t>Interests</a:t>
            </a:r>
            <a:endParaRPr sz="1800">
              <a:solidFill>
                <a:schemeClr val="lt1"/>
              </a:solidFill>
              <a:latin typeface="Vidaloka"/>
              <a:ea typeface="Vidaloka"/>
              <a:cs typeface="Vidaloka"/>
              <a:sym typeface="Vidaloka"/>
            </a:endParaRPr>
          </a:p>
        </p:txBody>
      </p:sp>
      <p:pic>
        <p:nvPicPr>
          <p:cNvPr id="92" name="Google Shape;92;p13"/>
          <p:cNvPicPr preferRelativeResize="0"/>
          <p:nvPr/>
        </p:nvPicPr>
        <p:blipFill>
          <a:blip r:embed="rId9">
            <a:alphaModFix/>
          </a:blip>
          <a:stretch>
            <a:fillRect/>
          </a:stretch>
        </p:blipFill>
        <p:spPr>
          <a:xfrm>
            <a:off x="539988" y="8957488"/>
            <a:ext cx="645133" cy="720000"/>
          </a:xfrm>
          <a:prstGeom prst="rect">
            <a:avLst/>
          </a:prstGeom>
          <a:noFill/>
          <a:ln>
            <a:noFill/>
          </a:ln>
        </p:spPr>
      </p:pic>
      <p:pic>
        <p:nvPicPr>
          <p:cNvPr id="93" name="Google Shape;93;p13"/>
          <p:cNvPicPr preferRelativeResize="0"/>
          <p:nvPr/>
        </p:nvPicPr>
        <p:blipFill rotWithShape="1">
          <a:blip r:embed="rId10">
            <a:alphaModFix/>
          </a:blip>
          <a:srcRect b="69" l="0" r="0" t="69"/>
          <a:stretch/>
        </p:blipFill>
        <p:spPr>
          <a:xfrm>
            <a:off x="2593950" y="8957488"/>
            <a:ext cx="645133" cy="720000"/>
          </a:xfrm>
          <a:prstGeom prst="rect">
            <a:avLst/>
          </a:prstGeom>
          <a:noFill/>
          <a:ln>
            <a:noFill/>
          </a:ln>
        </p:spPr>
      </p:pic>
      <p:pic>
        <p:nvPicPr>
          <p:cNvPr id="94" name="Google Shape;94;p13"/>
          <p:cNvPicPr preferRelativeResize="0"/>
          <p:nvPr/>
        </p:nvPicPr>
        <p:blipFill>
          <a:blip r:embed="rId11">
            <a:alphaModFix/>
          </a:blip>
          <a:stretch>
            <a:fillRect/>
          </a:stretch>
        </p:blipFill>
        <p:spPr>
          <a:xfrm>
            <a:off x="1349538" y="8957488"/>
            <a:ext cx="1080000" cy="720000"/>
          </a:xfrm>
          <a:prstGeom prst="rect">
            <a:avLst/>
          </a:prstGeom>
          <a:noFill/>
          <a:ln>
            <a:noFill/>
          </a:ln>
        </p:spPr>
      </p:pic>
      <p:pic>
        <p:nvPicPr>
          <p:cNvPr id="95" name="Google Shape;95;p13"/>
          <p:cNvPicPr preferRelativeResize="0"/>
          <p:nvPr/>
        </p:nvPicPr>
        <p:blipFill rotWithShape="1">
          <a:blip r:embed="rId12">
            <a:alphaModFix/>
          </a:blip>
          <a:srcRect b="298" l="0" r="0" t="288"/>
          <a:stretch/>
        </p:blipFill>
        <p:spPr>
          <a:xfrm>
            <a:off x="3403488" y="8957488"/>
            <a:ext cx="1080000" cy="720000"/>
          </a:xfrm>
          <a:prstGeom prst="rect">
            <a:avLst/>
          </a:prstGeom>
          <a:noFill/>
          <a:ln>
            <a:noFill/>
          </a:ln>
        </p:spPr>
      </p:pic>
      <p:sp>
        <p:nvSpPr>
          <p:cNvPr id="96" name="Google Shape;96;p13"/>
          <p:cNvSpPr txBox="1"/>
          <p:nvPr/>
        </p:nvSpPr>
        <p:spPr>
          <a:xfrm>
            <a:off x="540063" y="9681300"/>
            <a:ext cx="645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solidFill>
                  <a:schemeClr val="lt1"/>
                </a:solidFill>
                <a:latin typeface="Roboto"/>
                <a:ea typeface="Roboto"/>
                <a:cs typeface="Roboto"/>
                <a:sym typeface="Roboto"/>
              </a:rPr>
              <a:t>Travel</a:t>
            </a:r>
            <a:endParaRPr sz="1200">
              <a:solidFill>
                <a:schemeClr val="lt1"/>
              </a:solidFill>
              <a:latin typeface="Roboto"/>
              <a:ea typeface="Roboto"/>
              <a:cs typeface="Roboto"/>
              <a:sym typeface="Roboto"/>
            </a:endParaRPr>
          </a:p>
        </p:txBody>
      </p:sp>
      <p:sp>
        <p:nvSpPr>
          <p:cNvPr id="97" name="Google Shape;97;p13"/>
          <p:cNvSpPr txBox="1"/>
          <p:nvPr/>
        </p:nvSpPr>
        <p:spPr>
          <a:xfrm>
            <a:off x="1359513" y="9681300"/>
            <a:ext cx="1059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1200">
                <a:solidFill>
                  <a:schemeClr val="lt1"/>
                </a:solidFill>
                <a:latin typeface="Roboto"/>
                <a:ea typeface="Roboto"/>
                <a:cs typeface="Roboto"/>
                <a:sym typeface="Roboto"/>
              </a:rPr>
              <a:t>Museum</a:t>
            </a:r>
            <a:endParaRPr sz="1200">
              <a:solidFill>
                <a:schemeClr val="lt1"/>
              </a:solidFill>
              <a:latin typeface="Roboto"/>
              <a:ea typeface="Roboto"/>
              <a:cs typeface="Roboto"/>
              <a:sym typeface="Roboto"/>
            </a:endParaRPr>
          </a:p>
        </p:txBody>
      </p:sp>
      <p:sp>
        <p:nvSpPr>
          <p:cNvPr id="98" name="Google Shape;98;p13"/>
          <p:cNvSpPr txBox="1"/>
          <p:nvPr/>
        </p:nvSpPr>
        <p:spPr>
          <a:xfrm>
            <a:off x="2523100" y="9681300"/>
            <a:ext cx="786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1200">
                <a:solidFill>
                  <a:schemeClr val="lt1"/>
                </a:solidFill>
                <a:latin typeface="Roboto"/>
                <a:ea typeface="Roboto"/>
                <a:cs typeface="Roboto"/>
                <a:sym typeface="Roboto"/>
              </a:rPr>
              <a:t>Paint</a:t>
            </a:r>
            <a:endParaRPr sz="1200">
              <a:solidFill>
                <a:schemeClr val="lt1"/>
              </a:solidFill>
              <a:latin typeface="Roboto"/>
              <a:ea typeface="Roboto"/>
              <a:cs typeface="Roboto"/>
              <a:sym typeface="Roboto"/>
            </a:endParaRPr>
          </a:p>
          <a:p>
            <a:pPr indent="0" lvl="0" marL="0" rtl="0" algn="ctr">
              <a:spcBef>
                <a:spcPts val="0"/>
              </a:spcBef>
              <a:spcAft>
                <a:spcPts val="0"/>
              </a:spcAft>
              <a:buNone/>
            </a:pPr>
            <a:r>
              <a:rPr lang="ru" sz="1200">
                <a:solidFill>
                  <a:schemeClr val="lt1"/>
                </a:solidFill>
                <a:latin typeface="Roboto"/>
                <a:ea typeface="Roboto"/>
                <a:cs typeface="Roboto"/>
                <a:sym typeface="Roboto"/>
              </a:rPr>
              <a:t>drawing</a:t>
            </a:r>
            <a:endParaRPr sz="1200">
              <a:solidFill>
                <a:schemeClr val="lt1"/>
              </a:solidFill>
              <a:latin typeface="Roboto"/>
              <a:ea typeface="Roboto"/>
              <a:cs typeface="Roboto"/>
              <a:sym typeface="Roboto"/>
            </a:endParaRPr>
          </a:p>
        </p:txBody>
      </p:sp>
      <p:sp>
        <p:nvSpPr>
          <p:cNvPr id="99" name="Google Shape;99;p13"/>
          <p:cNvSpPr txBox="1"/>
          <p:nvPr/>
        </p:nvSpPr>
        <p:spPr>
          <a:xfrm>
            <a:off x="3614650" y="9681300"/>
            <a:ext cx="645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solidFill>
                  <a:schemeClr val="lt1"/>
                </a:solidFill>
                <a:latin typeface="Roboto"/>
                <a:ea typeface="Roboto"/>
                <a:cs typeface="Roboto"/>
                <a:sym typeface="Roboto"/>
              </a:rPr>
              <a:t>Сoffee</a:t>
            </a:r>
            <a:endParaRPr sz="1200">
              <a:solidFill>
                <a:schemeClr val="lt1"/>
              </a:solidFill>
              <a:latin typeface="Roboto"/>
              <a:ea typeface="Roboto"/>
              <a:cs typeface="Roboto"/>
              <a:sym typeface="Roboto"/>
            </a:endParaRPr>
          </a:p>
        </p:txBody>
      </p:sp>
      <p:sp>
        <p:nvSpPr>
          <p:cNvPr id="100" name="Google Shape;100;p13"/>
          <p:cNvSpPr txBox="1"/>
          <p:nvPr/>
        </p:nvSpPr>
        <p:spPr>
          <a:xfrm>
            <a:off x="4683225" y="6333150"/>
            <a:ext cx="2232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800">
                <a:solidFill>
                  <a:schemeClr val="lt1"/>
                </a:solidFill>
                <a:latin typeface="Vidaloka"/>
                <a:ea typeface="Vidaloka"/>
                <a:cs typeface="Vidaloka"/>
                <a:sym typeface="Vidaloka"/>
              </a:rPr>
              <a:t>Strengths</a:t>
            </a:r>
            <a:endParaRPr sz="1800">
              <a:solidFill>
                <a:schemeClr val="lt1"/>
              </a:solidFill>
              <a:latin typeface="Vidaloka"/>
              <a:ea typeface="Vidaloka"/>
              <a:cs typeface="Vidaloka"/>
              <a:sym typeface="Vidaloka"/>
            </a:endParaRPr>
          </a:p>
        </p:txBody>
      </p:sp>
      <p:sp>
        <p:nvSpPr>
          <p:cNvPr id="101" name="Google Shape;101;p13"/>
          <p:cNvSpPr txBox="1"/>
          <p:nvPr/>
        </p:nvSpPr>
        <p:spPr>
          <a:xfrm>
            <a:off x="4711800" y="6723675"/>
            <a:ext cx="2479500" cy="1569900"/>
          </a:xfrm>
          <a:prstGeom prst="rect">
            <a:avLst/>
          </a:prstGeom>
          <a:noFill/>
          <a:ln>
            <a:noFill/>
          </a:ln>
        </p:spPr>
        <p:txBody>
          <a:bodyPr anchorCtr="0" anchor="t" bIns="91425" lIns="91425" spcFirstLastPara="1" rIns="91425" wrap="square" tIns="91425">
            <a:spAutoFit/>
          </a:bodyPr>
          <a:lstStyle/>
          <a:p>
            <a:pPr indent="-166199" lvl="0" marL="269999" rtl="0" algn="l">
              <a:lnSpc>
                <a:spcPct val="130000"/>
              </a:lnSpc>
              <a:spcBef>
                <a:spcPts val="0"/>
              </a:spcBef>
              <a:spcAft>
                <a:spcPts val="0"/>
              </a:spcAft>
              <a:buClr>
                <a:srgbClr val="818B96"/>
              </a:buClr>
              <a:buSzPts val="1200"/>
              <a:buFont typeface="Roboto"/>
              <a:buChar char="●"/>
            </a:pPr>
            <a:r>
              <a:rPr lang="ru" sz="1200">
                <a:solidFill>
                  <a:srgbClr val="818B96"/>
                </a:solidFill>
                <a:latin typeface="Roboto"/>
                <a:ea typeface="Roboto"/>
                <a:cs typeface="Roboto"/>
                <a:sym typeface="Roboto"/>
              </a:rPr>
              <a:t>Honesty</a:t>
            </a:r>
            <a:endParaRPr sz="1200">
              <a:solidFill>
                <a:srgbClr val="818B96"/>
              </a:solidFill>
              <a:latin typeface="Roboto"/>
              <a:ea typeface="Roboto"/>
              <a:cs typeface="Roboto"/>
              <a:sym typeface="Roboto"/>
            </a:endParaRPr>
          </a:p>
          <a:p>
            <a:pPr indent="-166199" lvl="0" marL="269999" rtl="0" algn="l">
              <a:lnSpc>
                <a:spcPct val="130000"/>
              </a:lnSpc>
              <a:spcBef>
                <a:spcPts val="0"/>
              </a:spcBef>
              <a:spcAft>
                <a:spcPts val="0"/>
              </a:spcAft>
              <a:buClr>
                <a:srgbClr val="818B96"/>
              </a:buClr>
              <a:buSzPts val="1200"/>
              <a:buFont typeface="Roboto"/>
              <a:buChar char="●"/>
            </a:pPr>
            <a:r>
              <a:rPr lang="ru" sz="1200">
                <a:solidFill>
                  <a:srgbClr val="818B96"/>
                </a:solidFill>
                <a:latin typeface="Roboto"/>
                <a:ea typeface="Roboto"/>
                <a:cs typeface="Roboto"/>
                <a:sym typeface="Roboto"/>
              </a:rPr>
              <a:t>Loyalty</a:t>
            </a:r>
            <a:endParaRPr sz="1200">
              <a:solidFill>
                <a:srgbClr val="818B96"/>
              </a:solidFill>
              <a:latin typeface="Roboto"/>
              <a:ea typeface="Roboto"/>
              <a:cs typeface="Roboto"/>
              <a:sym typeface="Roboto"/>
            </a:endParaRPr>
          </a:p>
          <a:p>
            <a:pPr indent="-166199" lvl="0" marL="269999" rtl="0" algn="l">
              <a:lnSpc>
                <a:spcPct val="130000"/>
              </a:lnSpc>
              <a:spcBef>
                <a:spcPts val="0"/>
              </a:spcBef>
              <a:spcAft>
                <a:spcPts val="0"/>
              </a:spcAft>
              <a:buClr>
                <a:srgbClr val="818B96"/>
              </a:buClr>
              <a:buSzPts val="1200"/>
              <a:buFont typeface="Roboto"/>
              <a:buChar char="●"/>
            </a:pPr>
            <a:r>
              <a:rPr lang="ru" sz="1200">
                <a:solidFill>
                  <a:srgbClr val="818B96"/>
                </a:solidFill>
                <a:latin typeface="Roboto"/>
                <a:ea typeface="Roboto"/>
                <a:cs typeface="Roboto"/>
                <a:sym typeface="Roboto"/>
              </a:rPr>
              <a:t>Accuracy</a:t>
            </a:r>
            <a:endParaRPr sz="1200">
              <a:solidFill>
                <a:srgbClr val="818B96"/>
              </a:solidFill>
              <a:latin typeface="Roboto"/>
              <a:ea typeface="Roboto"/>
              <a:cs typeface="Roboto"/>
              <a:sym typeface="Roboto"/>
            </a:endParaRPr>
          </a:p>
          <a:p>
            <a:pPr indent="-166199" lvl="0" marL="269999" rtl="0" algn="l">
              <a:lnSpc>
                <a:spcPct val="130000"/>
              </a:lnSpc>
              <a:spcBef>
                <a:spcPts val="0"/>
              </a:spcBef>
              <a:spcAft>
                <a:spcPts val="0"/>
              </a:spcAft>
              <a:buClr>
                <a:srgbClr val="818B96"/>
              </a:buClr>
              <a:buSzPts val="1200"/>
              <a:buFont typeface="Roboto"/>
              <a:buChar char="●"/>
            </a:pPr>
            <a:r>
              <a:rPr lang="ru" sz="1200">
                <a:solidFill>
                  <a:srgbClr val="818B96"/>
                </a:solidFill>
                <a:latin typeface="Roboto"/>
                <a:ea typeface="Roboto"/>
                <a:cs typeface="Roboto"/>
                <a:sym typeface="Roboto"/>
              </a:rPr>
              <a:t>Enthusiastic</a:t>
            </a:r>
            <a:endParaRPr sz="1200">
              <a:solidFill>
                <a:srgbClr val="818B96"/>
              </a:solidFill>
              <a:latin typeface="Roboto"/>
              <a:ea typeface="Roboto"/>
              <a:cs typeface="Roboto"/>
              <a:sym typeface="Roboto"/>
            </a:endParaRPr>
          </a:p>
          <a:p>
            <a:pPr indent="-166199" lvl="0" marL="269999" rtl="0" algn="l">
              <a:lnSpc>
                <a:spcPct val="130000"/>
              </a:lnSpc>
              <a:spcBef>
                <a:spcPts val="0"/>
              </a:spcBef>
              <a:spcAft>
                <a:spcPts val="0"/>
              </a:spcAft>
              <a:buClr>
                <a:srgbClr val="818B96"/>
              </a:buClr>
              <a:buSzPts val="1200"/>
              <a:buFont typeface="Roboto"/>
              <a:buChar char="●"/>
            </a:pPr>
            <a:r>
              <a:rPr lang="ru" sz="1200">
                <a:solidFill>
                  <a:srgbClr val="818B96"/>
                </a:solidFill>
                <a:latin typeface="Roboto"/>
                <a:ea typeface="Roboto"/>
                <a:cs typeface="Roboto"/>
                <a:sym typeface="Roboto"/>
              </a:rPr>
              <a:t>Leading</a:t>
            </a:r>
            <a:endParaRPr sz="1200">
              <a:solidFill>
                <a:srgbClr val="818B96"/>
              </a:solidFill>
              <a:latin typeface="Roboto"/>
              <a:ea typeface="Roboto"/>
              <a:cs typeface="Roboto"/>
              <a:sym typeface="Roboto"/>
            </a:endParaRPr>
          </a:p>
          <a:p>
            <a:pPr indent="-166199" lvl="0" marL="269999" rtl="0" algn="l">
              <a:lnSpc>
                <a:spcPct val="130000"/>
              </a:lnSpc>
              <a:spcBef>
                <a:spcPts val="0"/>
              </a:spcBef>
              <a:spcAft>
                <a:spcPts val="0"/>
              </a:spcAft>
              <a:buClr>
                <a:srgbClr val="818B96"/>
              </a:buClr>
              <a:buSzPts val="1200"/>
              <a:buFont typeface="Roboto"/>
              <a:buChar char="●"/>
            </a:pPr>
            <a:r>
              <a:rPr lang="ru" sz="1200">
                <a:solidFill>
                  <a:srgbClr val="818B96"/>
                </a:solidFill>
                <a:latin typeface="Roboto"/>
                <a:ea typeface="Roboto"/>
                <a:cs typeface="Roboto"/>
                <a:sym typeface="Roboto"/>
              </a:rPr>
              <a:t>Good judgment</a:t>
            </a:r>
            <a:endParaRPr sz="1200">
              <a:solidFill>
                <a:srgbClr val="818B96"/>
              </a:solidFill>
              <a:latin typeface="Roboto"/>
              <a:ea typeface="Roboto"/>
              <a:cs typeface="Roboto"/>
              <a:sym typeface="Roboto"/>
            </a:endParaRPr>
          </a:p>
        </p:txBody>
      </p:sp>
      <p:sp>
        <p:nvSpPr>
          <p:cNvPr id="102" name="Google Shape;102;p13"/>
          <p:cNvSpPr txBox="1"/>
          <p:nvPr/>
        </p:nvSpPr>
        <p:spPr>
          <a:xfrm>
            <a:off x="4683225" y="8389775"/>
            <a:ext cx="2232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800">
                <a:solidFill>
                  <a:schemeClr val="lt1"/>
                </a:solidFill>
                <a:latin typeface="Vidaloka"/>
                <a:ea typeface="Vidaloka"/>
                <a:cs typeface="Vidaloka"/>
                <a:sym typeface="Vidaloka"/>
              </a:rPr>
              <a:t>Contact</a:t>
            </a:r>
            <a:endParaRPr sz="1800">
              <a:solidFill>
                <a:schemeClr val="lt1"/>
              </a:solidFill>
              <a:latin typeface="Vidaloka"/>
              <a:ea typeface="Vidaloka"/>
              <a:cs typeface="Vidaloka"/>
              <a:sym typeface="Vidaloka"/>
            </a:endParaRPr>
          </a:p>
        </p:txBody>
      </p:sp>
      <p:sp>
        <p:nvSpPr>
          <p:cNvPr id="103" name="Google Shape;103;p13"/>
          <p:cNvSpPr txBox="1"/>
          <p:nvPr/>
        </p:nvSpPr>
        <p:spPr>
          <a:xfrm>
            <a:off x="5021363" y="8806300"/>
            <a:ext cx="1527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100">
                <a:solidFill>
                  <a:srgbClr val="818B96"/>
                </a:solidFill>
                <a:latin typeface="Roboto"/>
                <a:ea typeface="Roboto"/>
                <a:cs typeface="Roboto"/>
                <a:sym typeface="Roboto"/>
              </a:rPr>
              <a:t>New York, JS.</a:t>
            </a:r>
            <a:endParaRPr sz="1100">
              <a:solidFill>
                <a:srgbClr val="818B96"/>
              </a:solidFill>
              <a:latin typeface="Roboto"/>
              <a:ea typeface="Roboto"/>
              <a:cs typeface="Roboto"/>
              <a:sym typeface="Roboto"/>
            </a:endParaRPr>
          </a:p>
        </p:txBody>
      </p:sp>
      <p:sp>
        <p:nvSpPr>
          <p:cNvPr id="104" name="Google Shape;104;p13"/>
          <p:cNvSpPr txBox="1"/>
          <p:nvPr/>
        </p:nvSpPr>
        <p:spPr>
          <a:xfrm>
            <a:off x="5021363" y="9039663"/>
            <a:ext cx="1527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100">
                <a:solidFill>
                  <a:srgbClr val="818B96"/>
                </a:solidFill>
                <a:latin typeface="Roboto"/>
                <a:ea typeface="Roboto"/>
                <a:cs typeface="Roboto"/>
                <a:sym typeface="Roboto"/>
              </a:rPr>
              <a:t>(123) 456-7890</a:t>
            </a:r>
            <a:endParaRPr sz="1100">
              <a:solidFill>
                <a:srgbClr val="818B96"/>
              </a:solidFill>
              <a:latin typeface="Roboto"/>
              <a:ea typeface="Roboto"/>
              <a:cs typeface="Roboto"/>
              <a:sym typeface="Roboto"/>
            </a:endParaRPr>
          </a:p>
        </p:txBody>
      </p:sp>
      <p:sp>
        <p:nvSpPr>
          <p:cNvPr id="105" name="Google Shape;105;p13"/>
          <p:cNvSpPr txBox="1"/>
          <p:nvPr/>
        </p:nvSpPr>
        <p:spPr>
          <a:xfrm>
            <a:off x="5021363" y="9301600"/>
            <a:ext cx="1527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100">
                <a:solidFill>
                  <a:srgbClr val="818B96"/>
                </a:solidFill>
                <a:latin typeface="Roboto"/>
                <a:ea typeface="Roboto"/>
                <a:cs typeface="Roboto"/>
                <a:sym typeface="Roboto"/>
              </a:rPr>
              <a:t>mail@domain.ltd</a:t>
            </a:r>
            <a:endParaRPr sz="1100">
              <a:solidFill>
                <a:srgbClr val="818B96"/>
              </a:solidFill>
              <a:latin typeface="Roboto"/>
              <a:ea typeface="Roboto"/>
              <a:cs typeface="Roboto"/>
              <a:sym typeface="Roboto"/>
            </a:endParaRPr>
          </a:p>
        </p:txBody>
      </p:sp>
      <p:sp>
        <p:nvSpPr>
          <p:cNvPr id="106" name="Google Shape;106;p13"/>
          <p:cNvSpPr txBox="1"/>
          <p:nvPr/>
        </p:nvSpPr>
        <p:spPr>
          <a:xfrm>
            <a:off x="5021363" y="9558775"/>
            <a:ext cx="1527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100">
                <a:solidFill>
                  <a:srgbClr val="818B96"/>
                </a:solidFill>
                <a:latin typeface="Roboto"/>
                <a:ea typeface="Roboto"/>
                <a:cs typeface="Roboto"/>
                <a:sym typeface="Roboto"/>
              </a:rPr>
              <a:t>domain.ltd</a:t>
            </a:r>
            <a:endParaRPr sz="1100">
              <a:solidFill>
                <a:srgbClr val="818B96"/>
              </a:solidFill>
              <a:latin typeface="Roboto"/>
              <a:ea typeface="Roboto"/>
              <a:cs typeface="Roboto"/>
              <a:sym typeface="Roboto"/>
            </a:endParaRPr>
          </a:p>
        </p:txBody>
      </p:sp>
      <p:pic>
        <p:nvPicPr>
          <p:cNvPr id="107" name="Google Shape;107;p13"/>
          <p:cNvPicPr preferRelativeResize="0"/>
          <p:nvPr/>
        </p:nvPicPr>
        <p:blipFill>
          <a:blip r:embed="rId13">
            <a:alphaModFix/>
          </a:blip>
          <a:stretch>
            <a:fillRect/>
          </a:stretch>
        </p:blipFill>
        <p:spPr>
          <a:xfrm>
            <a:off x="4863488" y="8872375"/>
            <a:ext cx="162000" cy="162000"/>
          </a:xfrm>
          <a:prstGeom prst="rect">
            <a:avLst/>
          </a:prstGeom>
          <a:noFill/>
          <a:ln>
            <a:noFill/>
          </a:ln>
        </p:spPr>
      </p:pic>
      <p:pic>
        <p:nvPicPr>
          <p:cNvPr id="108" name="Google Shape;108;p13"/>
          <p:cNvPicPr preferRelativeResize="0"/>
          <p:nvPr/>
        </p:nvPicPr>
        <p:blipFill rotWithShape="1">
          <a:blip r:embed="rId14">
            <a:alphaModFix/>
          </a:blip>
          <a:srcRect b="0" l="0" r="0" t="0"/>
          <a:stretch/>
        </p:blipFill>
        <p:spPr>
          <a:xfrm>
            <a:off x="4844438" y="9138550"/>
            <a:ext cx="162000" cy="162000"/>
          </a:xfrm>
          <a:prstGeom prst="rect">
            <a:avLst/>
          </a:prstGeom>
          <a:noFill/>
          <a:ln>
            <a:noFill/>
          </a:ln>
        </p:spPr>
      </p:pic>
      <p:pic>
        <p:nvPicPr>
          <p:cNvPr id="109" name="Google Shape;109;p13"/>
          <p:cNvPicPr preferRelativeResize="0"/>
          <p:nvPr/>
        </p:nvPicPr>
        <p:blipFill rotWithShape="1">
          <a:blip r:embed="rId15">
            <a:alphaModFix/>
          </a:blip>
          <a:srcRect b="0" l="0" r="0" t="0"/>
          <a:stretch/>
        </p:blipFill>
        <p:spPr>
          <a:xfrm>
            <a:off x="4844438" y="9404725"/>
            <a:ext cx="162000" cy="162000"/>
          </a:xfrm>
          <a:prstGeom prst="rect">
            <a:avLst/>
          </a:prstGeom>
          <a:noFill/>
          <a:ln>
            <a:noFill/>
          </a:ln>
        </p:spPr>
      </p:pic>
      <p:pic>
        <p:nvPicPr>
          <p:cNvPr id="110" name="Google Shape;110;p13"/>
          <p:cNvPicPr preferRelativeResize="0"/>
          <p:nvPr/>
        </p:nvPicPr>
        <p:blipFill rotWithShape="1">
          <a:blip r:embed="rId16">
            <a:alphaModFix/>
          </a:blip>
          <a:srcRect b="0" l="0" r="0" t="0"/>
          <a:stretch/>
        </p:blipFill>
        <p:spPr>
          <a:xfrm>
            <a:off x="4844438" y="9652900"/>
            <a:ext cx="162000" cy="162000"/>
          </a:xfrm>
          <a:prstGeom prst="rect">
            <a:avLst/>
          </a:prstGeom>
          <a:noFill/>
          <a:ln>
            <a:noFill/>
          </a:ln>
        </p:spPr>
      </p:pic>
      <p:sp>
        <p:nvSpPr>
          <p:cNvPr id="111" name="Google Shape;111;p13"/>
          <p:cNvSpPr/>
          <p:nvPr/>
        </p:nvSpPr>
        <p:spPr>
          <a:xfrm>
            <a:off x="7053338" y="10242000"/>
            <a:ext cx="133200" cy="133200"/>
          </a:xfrm>
          <a:prstGeom prst="rect">
            <a:avLst/>
          </a:prstGeom>
          <a:solidFill>
            <a:srgbClr val="1A28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3"/>
          <p:cNvSpPr/>
          <p:nvPr/>
        </p:nvSpPr>
        <p:spPr>
          <a:xfrm>
            <a:off x="240125" y="10242000"/>
            <a:ext cx="133200" cy="133200"/>
          </a:xfrm>
          <a:prstGeom prst="ellipse">
            <a:avLst/>
          </a:prstGeom>
          <a:solidFill>
            <a:srgbClr val="1A28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3"/>
          <p:cNvSpPr/>
          <p:nvPr/>
        </p:nvSpPr>
        <p:spPr>
          <a:xfrm>
            <a:off x="7053338" y="4522375"/>
            <a:ext cx="133200" cy="133200"/>
          </a:xfrm>
          <a:prstGeom prst="rect">
            <a:avLst/>
          </a:prstGeom>
          <a:noFill/>
          <a:ln cap="flat" cmpd="sng" w="38100">
            <a:solidFill>
              <a:srgbClr val="1A28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 name="Google Shape;114;p13"/>
          <p:cNvGrpSpPr/>
          <p:nvPr/>
        </p:nvGrpSpPr>
        <p:grpSpPr>
          <a:xfrm>
            <a:off x="7160095" y="6672351"/>
            <a:ext cx="53483" cy="467986"/>
            <a:chOff x="7143750" y="7000875"/>
            <a:chExt cx="61200" cy="540275"/>
          </a:xfrm>
        </p:grpSpPr>
        <p:sp>
          <p:nvSpPr>
            <p:cNvPr id="115" name="Google Shape;115;p13"/>
            <p:cNvSpPr/>
            <p:nvPr/>
          </p:nvSpPr>
          <p:spPr>
            <a:xfrm>
              <a:off x="7143750" y="7000875"/>
              <a:ext cx="61200" cy="61200"/>
            </a:xfrm>
            <a:prstGeom prst="ellipse">
              <a:avLst/>
            </a:prstGeom>
            <a:solidFill>
              <a:srgbClr val="1A28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3"/>
            <p:cNvSpPr/>
            <p:nvPr/>
          </p:nvSpPr>
          <p:spPr>
            <a:xfrm>
              <a:off x="7143750" y="7251350"/>
              <a:ext cx="61200" cy="61200"/>
            </a:xfrm>
            <a:prstGeom prst="ellipse">
              <a:avLst/>
            </a:prstGeom>
            <a:solidFill>
              <a:srgbClr val="1A28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3"/>
            <p:cNvSpPr/>
            <p:nvPr/>
          </p:nvSpPr>
          <p:spPr>
            <a:xfrm>
              <a:off x="7143750" y="7479950"/>
              <a:ext cx="61200" cy="61200"/>
            </a:xfrm>
            <a:prstGeom prst="ellipse">
              <a:avLst/>
            </a:prstGeom>
            <a:solidFill>
              <a:srgbClr val="1A28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18" name="Google Shape;118;p13"/>
          <p:cNvPicPr preferRelativeResize="0"/>
          <p:nvPr/>
        </p:nvPicPr>
        <p:blipFill rotWithShape="1">
          <a:blip r:embed="rId4">
            <a:alphaModFix/>
          </a:blip>
          <a:srcRect b="0" l="84923" r="0" t="0"/>
          <a:stretch/>
        </p:blipFill>
        <p:spPr>
          <a:xfrm>
            <a:off x="2" y="6576750"/>
            <a:ext cx="243600" cy="1615725"/>
          </a:xfrm>
          <a:prstGeom prst="rect">
            <a:avLst/>
          </a:prstGeom>
          <a:noFill/>
          <a:ln>
            <a:noFill/>
          </a:ln>
        </p:spPr>
      </p:pic>
      <p:grpSp>
        <p:nvGrpSpPr>
          <p:cNvPr id="119" name="Google Shape;119;p13"/>
          <p:cNvGrpSpPr/>
          <p:nvPr/>
        </p:nvGrpSpPr>
        <p:grpSpPr>
          <a:xfrm>
            <a:off x="239520" y="3810101"/>
            <a:ext cx="53483" cy="467986"/>
            <a:chOff x="7143750" y="7000875"/>
            <a:chExt cx="61200" cy="540275"/>
          </a:xfrm>
        </p:grpSpPr>
        <p:sp>
          <p:nvSpPr>
            <p:cNvPr id="120" name="Google Shape;120;p13"/>
            <p:cNvSpPr/>
            <p:nvPr/>
          </p:nvSpPr>
          <p:spPr>
            <a:xfrm>
              <a:off x="7143750" y="7000875"/>
              <a:ext cx="61200" cy="61200"/>
            </a:xfrm>
            <a:prstGeom prst="ellipse">
              <a:avLst/>
            </a:prstGeom>
            <a:solidFill>
              <a:srgbClr val="1A28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3"/>
            <p:cNvSpPr/>
            <p:nvPr/>
          </p:nvSpPr>
          <p:spPr>
            <a:xfrm>
              <a:off x="7143750" y="7251350"/>
              <a:ext cx="61200" cy="61200"/>
            </a:xfrm>
            <a:prstGeom prst="ellipse">
              <a:avLst/>
            </a:prstGeom>
            <a:solidFill>
              <a:srgbClr val="1A28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3"/>
            <p:cNvSpPr/>
            <p:nvPr/>
          </p:nvSpPr>
          <p:spPr>
            <a:xfrm>
              <a:off x="7143750" y="7479950"/>
              <a:ext cx="61200" cy="61200"/>
            </a:xfrm>
            <a:prstGeom prst="ellipse">
              <a:avLst/>
            </a:prstGeom>
            <a:solidFill>
              <a:srgbClr val="1A28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 name="Google Shape;123;p13"/>
          <p:cNvSpPr/>
          <p:nvPr/>
        </p:nvSpPr>
        <p:spPr>
          <a:xfrm>
            <a:off x="240113" y="307125"/>
            <a:ext cx="133200" cy="133200"/>
          </a:xfrm>
          <a:prstGeom prst="rect">
            <a:avLst/>
          </a:prstGeom>
          <a:noFill/>
          <a:ln cap="flat" cmpd="sng" w="38100">
            <a:solidFill>
              <a:srgbClr val="1A283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4" name="Google Shape;124;p13"/>
          <p:cNvPicPr preferRelativeResize="0"/>
          <p:nvPr/>
        </p:nvPicPr>
        <p:blipFill>
          <a:blip r:embed="rId17">
            <a:alphaModFix/>
          </a:blip>
          <a:stretch>
            <a:fillRect/>
          </a:stretch>
        </p:blipFill>
        <p:spPr>
          <a:xfrm>
            <a:off x="5375375" y="163775"/>
            <a:ext cx="1216800" cy="143359"/>
          </a:xfrm>
          <a:prstGeom prst="rect">
            <a:avLst/>
          </a:prstGeom>
          <a:noFill/>
          <a:ln>
            <a:noFill/>
          </a:ln>
        </p:spPr>
      </p:pic>
      <p:pic>
        <p:nvPicPr>
          <p:cNvPr id="125" name="Google Shape;125;p13"/>
          <p:cNvPicPr preferRelativeResize="0"/>
          <p:nvPr/>
        </p:nvPicPr>
        <p:blipFill>
          <a:blip r:embed="rId17">
            <a:alphaModFix/>
          </a:blip>
          <a:stretch>
            <a:fillRect/>
          </a:stretch>
        </p:blipFill>
        <p:spPr>
          <a:xfrm>
            <a:off x="2239375" y="10375200"/>
            <a:ext cx="1144800" cy="13612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