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Roboto"/>
      <p:regular r:id="rId7"/>
      <p:bold r:id="rId8"/>
      <p:italic r:id="rId9"/>
      <p:boldItalic r:id="rId10"/>
    </p:embeddedFont>
    <p:embeddedFont>
      <p:font typeface="Playfair Display"/>
      <p:regular r:id="rId11"/>
      <p:bold r:id="rId12"/>
      <p:italic r:id="rId13"/>
      <p:boldItalic r:id="rId14"/>
    </p:embeddedFont>
    <p:embeddedFont>
      <p:font typeface="Boogaloo"/>
      <p:regular r:id="rId15"/>
    </p:embeddedFont>
    <p:embeddedFont>
      <p:font typeface="Dancing Script"/>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227">
          <p15:clr>
            <a:srgbClr val="A4A3A4"/>
          </p15:clr>
        </p15:guide>
        <p15:guide id="3" pos="4535">
          <p15:clr>
            <a:srgbClr val="9AA0A6"/>
          </p15:clr>
        </p15:guide>
        <p15:guide id="4" orient="horz" pos="650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27"/>
        <p:guide pos="4535"/>
        <p:guide pos="6508"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layfairDisplay-regular.fntdata"/><Relationship Id="rId10" Type="http://schemas.openxmlformats.org/officeDocument/2006/relationships/font" Target="fonts/Roboto-boldItalic.fntdata"/><Relationship Id="rId13" Type="http://schemas.openxmlformats.org/officeDocument/2006/relationships/font" Target="fonts/PlayfairDisplay-italic.fntdata"/><Relationship Id="rId12" Type="http://schemas.openxmlformats.org/officeDocument/2006/relationships/font" Target="fonts/PlayfairDisplay-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italic.fntdata"/><Relationship Id="rId15" Type="http://schemas.openxmlformats.org/officeDocument/2006/relationships/font" Target="fonts/Boogaloo-regular.fntdata"/><Relationship Id="rId14" Type="http://schemas.openxmlformats.org/officeDocument/2006/relationships/font" Target="fonts/PlayfairDisplay-boldItalic.fntdata"/><Relationship Id="rId17" Type="http://schemas.openxmlformats.org/officeDocument/2006/relationships/font" Target="fonts/DancingScript-bold.fntdata"/><Relationship Id="rId16" Type="http://schemas.openxmlformats.org/officeDocument/2006/relationships/font" Target="fonts/DancingScrip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7.jpg"/><Relationship Id="rId7" Type="http://schemas.openxmlformats.org/officeDocument/2006/relationships/image" Target="../media/image5.jp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226600" y="4406538"/>
            <a:ext cx="3007934" cy="2680188"/>
          </a:xfrm>
          <a:prstGeom prst="rect">
            <a:avLst/>
          </a:prstGeom>
          <a:noFill/>
          <a:ln>
            <a:noFill/>
          </a:ln>
        </p:spPr>
      </p:pic>
      <p:pic>
        <p:nvPicPr>
          <p:cNvPr id="55" name="Google Shape;55;p13"/>
          <p:cNvPicPr preferRelativeResize="0"/>
          <p:nvPr/>
        </p:nvPicPr>
        <p:blipFill>
          <a:blip r:embed="rId4">
            <a:alphaModFix/>
          </a:blip>
          <a:stretch>
            <a:fillRect/>
          </a:stretch>
        </p:blipFill>
        <p:spPr>
          <a:xfrm>
            <a:off x="1979850" y="8"/>
            <a:ext cx="3269631" cy="1675275"/>
          </a:xfrm>
          <a:prstGeom prst="rect">
            <a:avLst/>
          </a:prstGeom>
          <a:noFill/>
          <a:ln>
            <a:noFill/>
          </a:ln>
        </p:spPr>
      </p:pic>
      <p:pic>
        <p:nvPicPr>
          <p:cNvPr id="56" name="Google Shape;56;p13"/>
          <p:cNvPicPr preferRelativeResize="0"/>
          <p:nvPr/>
        </p:nvPicPr>
        <p:blipFill>
          <a:blip r:embed="rId5">
            <a:alphaModFix/>
          </a:blip>
          <a:stretch>
            <a:fillRect/>
          </a:stretch>
        </p:blipFill>
        <p:spPr>
          <a:xfrm>
            <a:off x="3279362" y="7608124"/>
            <a:ext cx="2201500" cy="2209775"/>
          </a:xfrm>
          <a:prstGeom prst="rect">
            <a:avLst/>
          </a:prstGeom>
          <a:noFill/>
          <a:ln>
            <a:noFill/>
          </a:ln>
        </p:spPr>
      </p:pic>
      <p:sp>
        <p:nvSpPr>
          <p:cNvPr id="57" name="Google Shape;57;p13"/>
          <p:cNvSpPr txBox="1"/>
          <p:nvPr/>
        </p:nvSpPr>
        <p:spPr>
          <a:xfrm>
            <a:off x="735900" y="151584"/>
            <a:ext cx="60882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ru" sz="4100">
                <a:solidFill>
                  <a:srgbClr val="A62C1A"/>
                </a:solidFill>
                <a:latin typeface="Playfair Display"/>
                <a:ea typeface="Playfair Display"/>
                <a:cs typeface="Playfair Display"/>
                <a:sym typeface="Playfair Display"/>
              </a:rPr>
              <a:t>Holiday Newsletter 2025 </a:t>
            </a:r>
            <a:endParaRPr b="1" sz="4100">
              <a:solidFill>
                <a:srgbClr val="A62C1A"/>
              </a:solidFill>
              <a:latin typeface="Playfair Display"/>
              <a:ea typeface="Playfair Display"/>
              <a:cs typeface="Playfair Display"/>
              <a:sym typeface="Playfair Display"/>
            </a:endParaRPr>
          </a:p>
        </p:txBody>
      </p:sp>
      <p:sp>
        <p:nvSpPr>
          <p:cNvPr id="58" name="Google Shape;58;p13"/>
          <p:cNvSpPr txBox="1"/>
          <p:nvPr/>
        </p:nvSpPr>
        <p:spPr>
          <a:xfrm>
            <a:off x="735900" y="753613"/>
            <a:ext cx="6088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2400">
                <a:solidFill>
                  <a:srgbClr val="092329"/>
                </a:solidFill>
                <a:latin typeface="Dancing Script"/>
                <a:ea typeface="Dancing Script"/>
                <a:cs typeface="Dancing Script"/>
                <a:sym typeface="Dancing Script"/>
              </a:rPr>
              <a:t>Happy Holidays to all our Employees</a:t>
            </a:r>
            <a:endParaRPr sz="2400">
              <a:solidFill>
                <a:srgbClr val="092329"/>
              </a:solidFill>
              <a:latin typeface="Dancing Script"/>
              <a:ea typeface="Dancing Script"/>
              <a:cs typeface="Dancing Script"/>
              <a:sym typeface="Dancing Script"/>
            </a:endParaRPr>
          </a:p>
        </p:txBody>
      </p:sp>
      <p:pic>
        <p:nvPicPr>
          <p:cNvPr id="59" name="Google Shape;59;p13"/>
          <p:cNvPicPr preferRelativeResize="0"/>
          <p:nvPr/>
        </p:nvPicPr>
        <p:blipFill rotWithShape="1">
          <a:blip r:embed="rId6">
            <a:alphaModFix/>
          </a:blip>
          <a:srcRect b="18989" l="0" r="0" t="20993"/>
          <a:stretch/>
        </p:blipFill>
        <p:spPr>
          <a:xfrm>
            <a:off x="360000" y="1460175"/>
            <a:ext cx="6840000" cy="2736851"/>
          </a:xfrm>
          <a:prstGeom prst="rect">
            <a:avLst/>
          </a:prstGeom>
          <a:noFill/>
          <a:ln>
            <a:noFill/>
          </a:ln>
        </p:spPr>
      </p:pic>
      <p:sp>
        <p:nvSpPr>
          <p:cNvPr id="60" name="Google Shape;60;p13"/>
          <p:cNvSpPr txBox="1"/>
          <p:nvPr/>
        </p:nvSpPr>
        <p:spPr>
          <a:xfrm>
            <a:off x="360000" y="4472325"/>
            <a:ext cx="4596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400">
                <a:solidFill>
                  <a:srgbClr val="092329"/>
                </a:solidFill>
                <a:latin typeface="Boogaloo"/>
                <a:ea typeface="Boogaloo"/>
                <a:cs typeface="Boogaloo"/>
                <a:sym typeface="Boogaloo"/>
              </a:rPr>
              <a:t>DEAR EMPLOYEES AND CLIENTS</a:t>
            </a:r>
            <a:endParaRPr sz="2400">
              <a:solidFill>
                <a:srgbClr val="092329"/>
              </a:solidFill>
              <a:latin typeface="Boogaloo"/>
              <a:ea typeface="Boogaloo"/>
              <a:cs typeface="Boogaloo"/>
              <a:sym typeface="Boogaloo"/>
            </a:endParaRPr>
          </a:p>
        </p:txBody>
      </p:sp>
      <p:sp>
        <p:nvSpPr>
          <p:cNvPr id="61" name="Google Shape;61;p13"/>
          <p:cNvSpPr txBox="1"/>
          <p:nvPr/>
        </p:nvSpPr>
        <p:spPr>
          <a:xfrm>
            <a:off x="360000" y="5046000"/>
            <a:ext cx="4889400" cy="20595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Clr>
                <a:schemeClr val="dk1"/>
              </a:buClr>
              <a:buSzPts val="1100"/>
              <a:buFont typeface="Arial"/>
              <a:buNone/>
            </a:pPr>
            <a:r>
              <a:rPr lang="ru" sz="1200">
                <a:solidFill>
                  <a:srgbClr val="092329"/>
                </a:solidFill>
                <a:latin typeface="Roboto"/>
                <a:ea typeface="Roboto"/>
                <a:cs typeface="Roboto"/>
                <a:sym typeface="Roboto"/>
              </a:rPr>
              <a:t>Quisque porta, erat in mattis rhoncus, est nunc auctor ipsum, sed mollis nisl sem non turpis. Vestibulum vel eros ut massa vestibulum eleifend id et elit.</a:t>
            </a:r>
            <a:endParaRPr sz="1200">
              <a:solidFill>
                <a:srgbClr val="092329"/>
              </a:solidFill>
              <a:latin typeface="Roboto"/>
              <a:ea typeface="Roboto"/>
              <a:cs typeface="Roboto"/>
              <a:sym typeface="Roboto"/>
            </a:endParaRPr>
          </a:p>
          <a:p>
            <a:pPr indent="0" lvl="0" marL="0" rtl="0" algn="l">
              <a:lnSpc>
                <a:spcPct val="145000"/>
              </a:lnSpc>
              <a:spcBef>
                <a:spcPts val="0"/>
              </a:spcBef>
              <a:spcAft>
                <a:spcPts val="0"/>
              </a:spcAft>
              <a:buClr>
                <a:schemeClr val="dk1"/>
              </a:buClr>
              <a:buSzPts val="1100"/>
              <a:buFont typeface="Arial"/>
              <a:buNone/>
            </a:pPr>
            <a:r>
              <a:t/>
            </a:r>
            <a:endParaRPr sz="1200">
              <a:solidFill>
                <a:srgbClr val="092329"/>
              </a:solidFill>
              <a:latin typeface="Roboto"/>
              <a:ea typeface="Roboto"/>
              <a:cs typeface="Roboto"/>
              <a:sym typeface="Roboto"/>
            </a:endParaRPr>
          </a:p>
          <a:p>
            <a:pPr indent="0" lvl="0" marL="0" rtl="0" algn="l">
              <a:lnSpc>
                <a:spcPct val="145000"/>
              </a:lnSpc>
              <a:spcBef>
                <a:spcPts val="0"/>
              </a:spcBef>
              <a:spcAft>
                <a:spcPts val="0"/>
              </a:spcAft>
              <a:buNone/>
            </a:pPr>
            <a:r>
              <a:rPr lang="ru" sz="1200">
                <a:solidFill>
                  <a:srgbClr val="092329"/>
                </a:solidFill>
                <a:latin typeface="Roboto"/>
                <a:ea typeface="Roboto"/>
                <a:cs typeface="Roboto"/>
                <a:sym typeface="Roboto"/>
              </a:rPr>
              <a:t>Maecenas gravida eu velit eu rutrum. Aliquam ac metus condimentum sapien porta consequat. Suspendisse sit amet velit quis dolor sollicitudin malesuada. Curabitur auctor sodales est, hendrerit viverra augue cursus vitae. Vestibulum id suscipit ligula.</a:t>
            </a:r>
            <a:endParaRPr sz="1200">
              <a:solidFill>
                <a:srgbClr val="092329"/>
              </a:solidFill>
              <a:latin typeface="Roboto"/>
              <a:ea typeface="Roboto"/>
              <a:cs typeface="Roboto"/>
              <a:sym typeface="Roboto"/>
            </a:endParaRPr>
          </a:p>
        </p:txBody>
      </p:sp>
      <p:sp>
        <p:nvSpPr>
          <p:cNvPr id="62" name="Google Shape;62;p13"/>
          <p:cNvSpPr txBox="1"/>
          <p:nvPr/>
        </p:nvSpPr>
        <p:spPr>
          <a:xfrm>
            <a:off x="5525400" y="5006104"/>
            <a:ext cx="1674600" cy="1607100"/>
          </a:xfrm>
          <a:prstGeom prst="rect">
            <a:avLst/>
          </a:prstGeom>
          <a:noFill/>
          <a:ln>
            <a:noFill/>
          </a:ln>
        </p:spPr>
        <p:txBody>
          <a:bodyPr anchorCtr="0" anchor="t" bIns="0" lIns="0" spcFirstLastPara="1" rIns="0" wrap="square" tIns="0">
            <a:spAutoFit/>
          </a:bodyPr>
          <a:lstStyle/>
          <a:p>
            <a:pPr indent="0" lvl="0" marL="0" rtl="0" algn="ctr">
              <a:lnSpc>
                <a:spcPct val="120000"/>
              </a:lnSpc>
              <a:spcBef>
                <a:spcPts val="0"/>
              </a:spcBef>
              <a:spcAft>
                <a:spcPts val="0"/>
              </a:spcAft>
              <a:buNone/>
            </a:pPr>
            <a:r>
              <a:rPr lang="ru" sz="1800">
                <a:solidFill>
                  <a:srgbClr val="A62C1A"/>
                </a:solidFill>
                <a:latin typeface="Playfair Display"/>
                <a:ea typeface="Playfair Display"/>
                <a:cs typeface="Playfair Display"/>
                <a:sym typeface="Playfair Display"/>
              </a:rPr>
              <a:t>Thank you for a successful and fruitful year. You are the best team!</a:t>
            </a:r>
            <a:endParaRPr sz="1800">
              <a:solidFill>
                <a:srgbClr val="A62C1A"/>
              </a:solidFill>
              <a:latin typeface="Playfair Display"/>
              <a:ea typeface="Playfair Display"/>
              <a:cs typeface="Playfair Display"/>
              <a:sym typeface="Playfair Display"/>
            </a:endParaRPr>
          </a:p>
        </p:txBody>
      </p:sp>
      <p:sp>
        <p:nvSpPr>
          <p:cNvPr id="63" name="Google Shape;63;p13"/>
          <p:cNvSpPr txBox="1"/>
          <p:nvPr/>
        </p:nvSpPr>
        <p:spPr>
          <a:xfrm>
            <a:off x="2673917" y="7315028"/>
            <a:ext cx="45960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2400">
                <a:solidFill>
                  <a:srgbClr val="092329"/>
                </a:solidFill>
                <a:latin typeface="Boogaloo"/>
                <a:ea typeface="Boogaloo"/>
                <a:cs typeface="Boogaloo"/>
                <a:sym typeface="Boogaloo"/>
              </a:rPr>
              <a:t>HOLIDAY PARTY FOR EMPLOYEES</a:t>
            </a:r>
            <a:endParaRPr sz="2400">
              <a:solidFill>
                <a:srgbClr val="092329"/>
              </a:solidFill>
              <a:latin typeface="Boogaloo"/>
              <a:ea typeface="Boogaloo"/>
              <a:cs typeface="Boogaloo"/>
              <a:sym typeface="Boogaloo"/>
            </a:endParaRPr>
          </a:p>
        </p:txBody>
      </p:sp>
      <p:sp>
        <p:nvSpPr>
          <p:cNvPr id="64" name="Google Shape;64;p13"/>
          <p:cNvSpPr txBox="1"/>
          <p:nvPr/>
        </p:nvSpPr>
        <p:spPr>
          <a:xfrm>
            <a:off x="2689875" y="7880724"/>
            <a:ext cx="4510200" cy="7203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ru" sz="1200">
                <a:solidFill>
                  <a:srgbClr val="092329"/>
                </a:solidFill>
                <a:latin typeface="Roboto"/>
                <a:ea typeface="Roboto"/>
                <a:cs typeface="Roboto"/>
                <a:sym typeface="Roboto"/>
              </a:rPr>
              <a:t>Quisque porta, erat in mattis rhoncus, est nunc auctor ipsum, sed mollis nisl sem non turpis. Vestibulum vel eros ut massa vestibulum eleifend id et elit. </a:t>
            </a:r>
            <a:r>
              <a:rPr lang="ru" sz="1200">
                <a:solidFill>
                  <a:srgbClr val="092329"/>
                </a:solidFill>
                <a:latin typeface="Roboto"/>
                <a:ea typeface="Roboto"/>
                <a:cs typeface="Roboto"/>
                <a:sym typeface="Roboto"/>
              </a:rPr>
              <a:t>Maecenas gravida eu velit eu rutrum.</a:t>
            </a:r>
            <a:endParaRPr sz="1200">
              <a:solidFill>
                <a:srgbClr val="092329"/>
              </a:solidFill>
              <a:latin typeface="Roboto"/>
              <a:ea typeface="Roboto"/>
              <a:cs typeface="Roboto"/>
              <a:sym typeface="Roboto"/>
            </a:endParaRPr>
          </a:p>
        </p:txBody>
      </p:sp>
      <p:sp>
        <p:nvSpPr>
          <p:cNvPr id="65" name="Google Shape;65;p13"/>
          <p:cNvSpPr txBox="1"/>
          <p:nvPr/>
        </p:nvSpPr>
        <p:spPr>
          <a:xfrm>
            <a:off x="2689875" y="8854174"/>
            <a:ext cx="2057700" cy="1523700"/>
          </a:xfrm>
          <a:prstGeom prst="rect">
            <a:avLst/>
          </a:prstGeom>
          <a:noFill/>
          <a:ln>
            <a:noFill/>
          </a:ln>
        </p:spPr>
        <p:txBody>
          <a:bodyPr anchorCtr="0" anchor="t" bIns="0" lIns="0" spcFirstLastPara="1" rIns="0" wrap="square" tIns="0">
            <a:spAutoFit/>
          </a:bodyPr>
          <a:lstStyle/>
          <a:p>
            <a:pPr indent="0" lvl="0" marL="0" rtl="0" algn="l">
              <a:lnSpc>
                <a:spcPct val="145000"/>
              </a:lnSpc>
              <a:spcBef>
                <a:spcPts val="0"/>
              </a:spcBef>
              <a:spcAft>
                <a:spcPts val="0"/>
              </a:spcAft>
              <a:buNone/>
            </a:pPr>
            <a:r>
              <a:rPr lang="ru" sz="1200">
                <a:solidFill>
                  <a:srgbClr val="092329"/>
                </a:solidFill>
                <a:latin typeface="Roboto"/>
                <a:ea typeface="Roboto"/>
                <a:cs typeface="Roboto"/>
                <a:sym typeface="Roboto"/>
              </a:rPr>
              <a:t>Aliquam ac metus condimentum sapien porta consequat. Suspendisse sit amet velit quis dolor sollicitudin malesuada. Curabitur auctor sodales est.</a:t>
            </a:r>
            <a:endParaRPr sz="1200">
              <a:solidFill>
                <a:srgbClr val="092329"/>
              </a:solidFill>
              <a:latin typeface="Roboto"/>
              <a:ea typeface="Roboto"/>
              <a:cs typeface="Roboto"/>
              <a:sym typeface="Roboto"/>
            </a:endParaRPr>
          </a:p>
        </p:txBody>
      </p:sp>
      <p:pic>
        <p:nvPicPr>
          <p:cNvPr id="66" name="Google Shape;66;p13"/>
          <p:cNvPicPr preferRelativeResize="0"/>
          <p:nvPr/>
        </p:nvPicPr>
        <p:blipFill rotWithShape="1">
          <a:blip r:embed="rId7">
            <a:alphaModFix/>
          </a:blip>
          <a:srcRect b="2578" l="0" r="0" t="5314"/>
          <a:stretch/>
        </p:blipFill>
        <p:spPr>
          <a:xfrm>
            <a:off x="360000" y="7388650"/>
            <a:ext cx="2129926" cy="2943350"/>
          </a:xfrm>
          <a:prstGeom prst="rect">
            <a:avLst/>
          </a:prstGeom>
          <a:noFill/>
          <a:ln>
            <a:noFill/>
          </a:ln>
        </p:spPr>
      </p:pic>
      <p:pic>
        <p:nvPicPr>
          <p:cNvPr id="67" name="Google Shape;67;p13"/>
          <p:cNvPicPr preferRelativeResize="0"/>
          <p:nvPr/>
        </p:nvPicPr>
        <p:blipFill>
          <a:blip r:embed="rId8">
            <a:alphaModFix/>
          </a:blip>
          <a:stretch>
            <a:fillRect/>
          </a:stretch>
        </p:blipFill>
        <p:spPr>
          <a:xfrm>
            <a:off x="4914450" y="8808300"/>
            <a:ext cx="2285549" cy="1523699"/>
          </a:xfrm>
          <a:prstGeom prst="rect">
            <a:avLst/>
          </a:prstGeom>
          <a:noFill/>
          <a:ln>
            <a:noFill/>
          </a:ln>
        </p:spPr>
      </p:pic>
      <p:grpSp>
        <p:nvGrpSpPr>
          <p:cNvPr id="68" name="Google Shape;68;p13"/>
          <p:cNvGrpSpPr/>
          <p:nvPr/>
        </p:nvGrpSpPr>
        <p:grpSpPr>
          <a:xfrm>
            <a:off x="5640926" y="4472325"/>
            <a:ext cx="1443557" cy="2618600"/>
            <a:chOff x="5398626" y="4425675"/>
            <a:chExt cx="1443557" cy="2618600"/>
          </a:xfrm>
        </p:grpSpPr>
        <p:pic>
          <p:nvPicPr>
            <p:cNvPr id="69" name="Google Shape;69;p13"/>
            <p:cNvPicPr preferRelativeResize="0"/>
            <p:nvPr/>
          </p:nvPicPr>
          <p:blipFill>
            <a:blip r:embed="rId9">
              <a:alphaModFix/>
            </a:blip>
            <a:stretch>
              <a:fillRect/>
            </a:stretch>
          </p:blipFill>
          <p:spPr>
            <a:xfrm>
              <a:off x="5398626" y="4425675"/>
              <a:ext cx="1443557" cy="302738"/>
            </a:xfrm>
            <a:prstGeom prst="rect">
              <a:avLst/>
            </a:prstGeom>
            <a:noFill/>
            <a:ln>
              <a:noFill/>
            </a:ln>
          </p:spPr>
        </p:pic>
        <p:pic>
          <p:nvPicPr>
            <p:cNvPr id="70" name="Google Shape;70;p13"/>
            <p:cNvPicPr preferRelativeResize="0"/>
            <p:nvPr/>
          </p:nvPicPr>
          <p:blipFill>
            <a:blip r:embed="rId9">
              <a:alphaModFix/>
            </a:blip>
            <a:stretch>
              <a:fillRect/>
            </a:stretch>
          </p:blipFill>
          <p:spPr>
            <a:xfrm flipH="1" rot="10800000">
              <a:off x="5398626" y="6741538"/>
              <a:ext cx="1443557" cy="302738"/>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