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Cookie"/>
      <p:regular r:id="rId8"/>
    </p:embeddedFont>
    <p:embeddedFont>
      <p:font typeface="Josefin Sans"/>
      <p:regular r:id="rId9"/>
      <p:bold r:id="rId10"/>
      <p:italic r:id="rId11"/>
      <p:boldItalic r:id="rId12"/>
    </p:embeddedFont>
    <p:embeddedFont>
      <p:font typeface="ABeeZee"/>
      <p:regular r:id="rId13"/>
      <p: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JosefinSans-italic.fntdata"/><Relationship Id="rId10" Type="http://schemas.openxmlformats.org/officeDocument/2006/relationships/font" Target="fonts/JosefinSans-bold.fntdata"/><Relationship Id="rId13" Type="http://schemas.openxmlformats.org/officeDocument/2006/relationships/font" Target="fonts/ABeeZee-regular.fntdata"/><Relationship Id="rId12" Type="http://schemas.openxmlformats.org/officeDocument/2006/relationships/font" Target="fonts/Josefi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JosefinSans-regular.fntdata"/><Relationship Id="rId14" Type="http://schemas.openxmlformats.org/officeDocument/2006/relationships/font" Target="fonts/ABeeZe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Cooki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3644136ced_0_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3644136ce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11" y="1"/>
            <a:ext cx="7559577" cy="10691999"/>
          </a:xfrm>
          <a:prstGeom prst="rect">
            <a:avLst/>
          </a:prstGeom>
          <a:noFill/>
          <a:ln>
            <a:noFill/>
          </a:ln>
        </p:spPr>
      </p:pic>
      <p:sp>
        <p:nvSpPr>
          <p:cNvPr id="55" name="Google Shape;55;p13"/>
          <p:cNvSpPr/>
          <p:nvPr/>
        </p:nvSpPr>
        <p:spPr>
          <a:xfrm>
            <a:off x="727200" y="850100"/>
            <a:ext cx="6105600" cy="9020400"/>
          </a:xfrm>
          <a:prstGeom prst="rect">
            <a:avLst/>
          </a:prstGeom>
          <a:solidFill>
            <a:schemeClr val="lt1"/>
          </a:solidFill>
          <a:ln>
            <a:noFill/>
          </a:ln>
          <a:effectLst>
            <a:outerShdw blurRad="185738" rotWithShape="0" algn="bl" dir="2400000" dist="28575">
              <a:srgbClr val="000000">
                <a:alpha val="3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rotWithShape="1">
          <a:blip r:embed="rId4">
            <a:alphaModFix/>
          </a:blip>
          <a:srcRect b="11651" l="0" r="0" t="5000"/>
          <a:stretch/>
        </p:blipFill>
        <p:spPr>
          <a:xfrm>
            <a:off x="1089375" y="1219200"/>
            <a:ext cx="5378099" cy="6715126"/>
          </a:xfrm>
          <a:prstGeom prst="rect">
            <a:avLst/>
          </a:prstGeom>
          <a:noFill/>
          <a:ln>
            <a:noFill/>
          </a:ln>
        </p:spPr>
      </p:pic>
      <p:sp>
        <p:nvSpPr>
          <p:cNvPr id="57" name="Google Shape;57;p13"/>
          <p:cNvSpPr txBox="1"/>
          <p:nvPr/>
        </p:nvSpPr>
        <p:spPr>
          <a:xfrm>
            <a:off x="1036800" y="7762875"/>
            <a:ext cx="54864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9600">
                <a:solidFill>
                  <a:srgbClr val="182E29"/>
                </a:solidFill>
                <a:latin typeface="Cookie"/>
                <a:ea typeface="Cookie"/>
                <a:cs typeface="Cookie"/>
                <a:sym typeface="Cookie"/>
              </a:rPr>
              <a:t>Smith Family</a:t>
            </a:r>
            <a:endParaRPr sz="9600">
              <a:solidFill>
                <a:srgbClr val="182E29"/>
              </a:solidFill>
              <a:latin typeface="Cookie"/>
              <a:ea typeface="Cookie"/>
              <a:cs typeface="Cookie"/>
              <a:sym typeface="Cookie"/>
            </a:endParaRPr>
          </a:p>
        </p:txBody>
      </p:sp>
      <p:sp>
        <p:nvSpPr>
          <p:cNvPr id="58" name="Google Shape;58;p13"/>
          <p:cNvSpPr txBox="1"/>
          <p:nvPr/>
        </p:nvSpPr>
        <p:spPr>
          <a:xfrm>
            <a:off x="1178250" y="9115425"/>
            <a:ext cx="512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800">
                <a:solidFill>
                  <a:srgbClr val="182E29"/>
                </a:solidFill>
                <a:latin typeface="Josefin Sans"/>
                <a:ea typeface="Josefin Sans"/>
                <a:cs typeface="Josefin Sans"/>
                <a:sym typeface="Josefin Sans"/>
              </a:rPr>
              <a:t>Wishing you happy holidays</a:t>
            </a:r>
            <a:endParaRPr sz="1800">
              <a:solidFill>
                <a:srgbClr val="182E29"/>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11" y="1"/>
            <a:ext cx="7559577" cy="10691999"/>
          </a:xfrm>
          <a:prstGeom prst="rect">
            <a:avLst/>
          </a:prstGeom>
          <a:noFill/>
          <a:ln>
            <a:noFill/>
          </a:ln>
        </p:spPr>
      </p:pic>
      <p:sp>
        <p:nvSpPr>
          <p:cNvPr id="64" name="Google Shape;64;p14"/>
          <p:cNvSpPr/>
          <p:nvPr/>
        </p:nvSpPr>
        <p:spPr>
          <a:xfrm>
            <a:off x="362100" y="370350"/>
            <a:ext cx="6835800" cy="9951300"/>
          </a:xfrm>
          <a:prstGeom prst="rect">
            <a:avLst/>
          </a:prstGeom>
          <a:solidFill>
            <a:schemeClr val="lt1"/>
          </a:solidFill>
          <a:ln>
            <a:noFill/>
          </a:ln>
          <a:effectLst>
            <a:outerShdw blurRad="185738" rotWithShape="0" algn="bl" dir="2400000" dist="28575">
              <a:srgbClr val="000000">
                <a:alpha val="3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4"/>
          <p:cNvPicPr preferRelativeResize="0"/>
          <p:nvPr/>
        </p:nvPicPr>
        <p:blipFill rotWithShape="1">
          <a:blip r:embed="rId4">
            <a:alphaModFix/>
          </a:blip>
          <a:srcRect b="20280" l="0" r="0" t="0"/>
          <a:stretch/>
        </p:blipFill>
        <p:spPr>
          <a:xfrm>
            <a:off x="715800" y="733624"/>
            <a:ext cx="6119501" cy="3257350"/>
          </a:xfrm>
          <a:prstGeom prst="rect">
            <a:avLst/>
          </a:prstGeom>
          <a:noFill/>
          <a:ln>
            <a:noFill/>
          </a:ln>
        </p:spPr>
      </p:pic>
      <p:sp>
        <p:nvSpPr>
          <p:cNvPr id="66" name="Google Shape;66;p14"/>
          <p:cNvSpPr txBox="1"/>
          <p:nvPr/>
        </p:nvSpPr>
        <p:spPr>
          <a:xfrm>
            <a:off x="1036800" y="4133850"/>
            <a:ext cx="54864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ru" sz="3200">
                <a:solidFill>
                  <a:srgbClr val="182E29"/>
                </a:solidFill>
                <a:latin typeface="Josefin Sans"/>
                <a:ea typeface="Josefin Sans"/>
                <a:cs typeface="Josefin Sans"/>
                <a:sym typeface="Josefin Sans"/>
              </a:rPr>
              <a:t>Thank you for being with</a:t>
            </a:r>
            <a:endParaRPr sz="3200">
              <a:solidFill>
                <a:srgbClr val="182E29"/>
              </a:solidFill>
              <a:latin typeface="Josefin Sans"/>
              <a:ea typeface="Josefin Sans"/>
              <a:cs typeface="Josefin Sans"/>
              <a:sym typeface="Josefin Sans"/>
            </a:endParaRPr>
          </a:p>
          <a:p>
            <a:pPr indent="0" lvl="0" marL="0" rtl="0" algn="ctr">
              <a:spcBef>
                <a:spcPts val="0"/>
              </a:spcBef>
              <a:spcAft>
                <a:spcPts val="0"/>
              </a:spcAft>
              <a:buNone/>
            </a:pPr>
            <a:r>
              <a:rPr lang="ru" sz="3200">
                <a:solidFill>
                  <a:srgbClr val="182E29"/>
                </a:solidFill>
                <a:latin typeface="Josefin Sans"/>
                <a:ea typeface="Josefin Sans"/>
                <a:cs typeface="Josefin Sans"/>
                <a:sym typeface="Josefin Sans"/>
              </a:rPr>
              <a:t> us all this year</a:t>
            </a:r>
            <a:endParaRPr sz="3200">
              <a:solidFill>
                <a:srgbClr val="182E29"/>
              </a:solidFill>
              <a:latin typeface="Josefin Sans"/>
              <a:ea typeface="Josefin Sans"/>
              <a:cs typeface="Josefin Sans"/>
              <a:sym typeface="Josefin Sans"/>
            </a:endParaRPr>
          </a:p>
        </p:txBody>
      </p:sp>
      <p:sp>
        <p:nvSpPr>
          <p:cNvPr id="67" name="Google Shape;67;p14"/>
          <p:cNvSpPr txBox="1"/>
          <p:nvPr/>
        </p:nvSpPr>
        <p:spPr>
          <a:xfrm>
            <a:off x="541500" y="5343525"/>
            <a:ext cx="6284400" cy="36204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ru" sz="1200">
                <a:solidFill>
                  <a:srgbClr val="515450"/>
                </a:solidFill>
                <a:latin typeface="ABeeZee"/>
                <a:ea typeface="ABeeZee"/>
                <a:cs typeface="ABeeZee"/>
                <a:sym typeface="ABeeZee"/>
              </a:rPr>
              <a:t>Nulla pulvinar libero neque, a suscipit velit rutrum sit amet. Vivamus hendrerit commodo purus, at varius arcu ullamcorper non. Maecenas maximus ultricies est, et mattis tortor suscipit quis. Etiam augue turpis, ultrices eu dictum nec, posuere vel ligula. Aenean sed pellentesque nunc. Nulla nec velit sem. Ut nisi nunc, tristique vel lobortis non, auctor sed ante. Donec enim ex, congue eu tempor vel, commodo vel sem. </a:t>
            </a:r>
            <a:endParaRPr sz="1200">
              <a:solidFill>
                <a:srgbClr val="515450"/>
              </a:solidFill>
              <a:latin typeface="ABeeZee"/>
              <a:ea typeface="ABeeZee"/>
              <a:cs typeface="ABeeZee"/>
              <a:sym typeface="ABeeZee"/>
            </a:endParaRPr>
          </a:p>
          <a:p>
            <a:pPr indent="0" lvl="0" marL="0" rtl="0" algn="l">
              <a:lnSpc>
                <a:spcPct val="160000"/>
              </a:lnSpc>
              <a:spcBef>
                <a:spcPts val="0"/>
              </a:spcBef>
              <a:spcAft>
                <a:spcPts val="0"/>
              </a:spcAft>
              <a:buNone/>
            </a:pPr>
            <a:r>
              <a:t/>
            </a:r>
            <a:endParaRPr sz="1200">
              <a:solidFill>
                <a:srgbClr val="515450"/>
              </a:solidFill>
              <a:latin typeface="ABeeZee"/>
              <a:ea typeface="ABeeZee"/>
              <a:cs typeface="ABeeZee"/>
              <a:sym typeface="ABeeZee"/>
            </a:endParaRPr>
          </a:p>
          <a:p>
            <a:pPr indent="0" lvl="0" marL="0" rtl="0" algn="l">
              <a:lnSpc>
                <a:spcPct val="160000"/>
              </a:lnSpc>
              <a:spcBef>
                <a:spcPts val="0"/>
              </a:spcBef>
              <a:spcAft>
                <a:spcPts val="0"/>
              </a:spcAft>
              <a:buNone/>
            </a:pPr>
            <a:r>
              <a:rPr lang="ru" sz="1200">
                <a:solidFill>
                  <a:srgbClr val="515450"/>
                </a:solidFill>
                <a:latin typeface="ABeeZee"/>
                <a:ea typeface="ABeeZee"/>
                <a:cs typeface="ABeeZee"/>
                <a:sym typeface="ABeeZee"/>
              </a:rPr>
              <a:t>Aliquam turpis diam, vestibulum sit amet purus id, suscipit volutpat felis. Pellentesque at porta dui, blandit consectetur arcu. Nulla gravida ut dolor sed aliquam. Mauris ipsum urna, mattis at tortor ac, sollicitudin tincidunt quam. Sed justo tellus, consectetur ultricies arcu quis, rutrum porta risus. Aenean sit amet lacus erat. Ut nisl dolor, hendrerit in ultrices non, luctus mattis ipsum.</a:t>
            </a:r>
            <a:endParaRPr sz="1200">
              <a:solidFill>
                <a:srgbClr val="515450"/>
              </a:solidFill>
              <a:latin typeface="ABeeZee"/>
              <a:ea typeface="ABeeZee"/>
              <a:cs typeface="ABeeZee"/>
              <a:sym typeface="ABeeZee"/>
            </a:endParaRPr>
          </a:p>
        </p:txBody>
      </p:sp>
      <p:sp>
        <p:nvSpPr>
          <p:cNvPr id="68" name="Google Shape;68;p14"/>
          <p:cNvSpPr txBox="1"/>
          <p:nvPr/>
        </p:nvSpPr>
        <p:spPr>
          <a:xfrm>
            <a:off x="5657850" y="9115425"/>
            <a:ext cx="1244400" cy="369300"/>
          </a:xfrm>
          <a:prstGeom prst="rect">
            <a:avLst/>
          </a:prstGeom>
          <a:noFill/>
          <a:ln>
            <a:noFill/>
          </a:ln>
        </p:spPr>
        <p:txBody>
          <a:bodyPr anchorCtr="0" anchor="t" bIns="91425" lIns="91425" spcFirstLastPara="1" rIns="91425" wrap="square" tIns="91425">
            <a:spAutoFit/>
          </a:bodyPr>
          <a:lstStyle/>
          <a:p>
            <a:pPr indent="0" lvl="0" marL="0" rtl="0" algn="r">
              <a:lnSpc>
                <a:spcPct val="160000"/>
              </a:lnSpc>
              <a:spcBef>
                <a:spcPts val="0"/>
              </a:spcBef>
              <a:spcAft>
                <a:spcPts val="0"/>
              </a:spcAft>
              <a:buNone/>
            </a:pPr>
            <a:r>
              <a:rPr lang="ru" sz="1200">
                <a:solidFill>
                  <a:srgbClr val="515450"/>
                </a:solidFill>
                <a:latin typeface="ABeeZee"/>
                <a:ea typeface="ABeeZee"/>
                <a:cs typeface="ABeeZee"/>
                <a:sym typeface="ABeeZee"/>
              </a:rPr>
              <a:t>Best wishes</a:t>
            </a:r>
            <a:endParaRPr sz="1200">
              <a:solidFill>
                <a:srgbClr val="515450"/>
              </a:solidFill>
              <a:latin typeface="ABeeZee"/>
              <a:ea typeface="ABeeZee"/>
              <a:cs typeface="ABeeZee"/>
              <a:sym typeface="ABeeZee"/>
            </a:endParaRPr>
          </a:p>
        </p:txBody>
      </p:sp>
      <p:sp>
        <p:nvSpPr>
          <p:cNvPr id="69" name="Google Shape;69;p14"/>
          <p:cNvSpPr txBox="1"/>
          <p:nvPr/>
        </p:nvSpPr>
        <p:spPr>
          <a:xfrm>
            <a:off x="4152900" y="9344025"/>
            <a:ext cx="2768400" cy="615600"/>
          </a:xfrm>
          <a:prstGeom prst="rect">
            <a:avLst/>
          </a:prstGeom>
          <a:noFill/>
          <a:ln>
            <a:noFill/>
          </a:ln>
        </p:spPr>
        <p:txBody>
          <a:bodyPr anchorCtr="0" anchor="t" bIns="91425" lIns="91425" spcFirstLastPara="1" rIns="91425" wrap="square" tIns="91425">
            <a:spAutoFit/>
          </a:bodyPr>
          <a:lstStyle/>
          <a:p>
            <a:pPr indent="0" lvl="0" marL="0" rtl="0" algn="r">
              <a:lnSpc>
                <a:spcPct val="160000"/>
              </a:lnSpc>
              <a:spcBef>
                <a:spcPts val="0"/>
              </a:spcBef>
              <a:spcAft>
                <a:spcPts val="0"/>
              </a:spcAft>
              <a:buNone/>
            </a:pPr>
            <a:r>
              <a:rPr lang="ru" sz="2800">
                <a:solidFill>
                  <a:srgbClr val="182E29"/>
                </a:solidFill>
                <a:latin typeface="Cookie"/>
                <a:ea typeface="Cookie"/>
                <a:cs typeface="Cookie"/>
                <a:sym typeface="Cookie"/>
              </a:rPr>
              <a:t>From the Smith family</a:t>
            </a:r>
            <a:endParaRPr sz="2800">
              <a:solidFill>
                <a:srgbClr val="182E29"/>
              </a:solidFill>
              <a:latin typeface="Cookie"/>
              <a:ea typeface="Cookie"/>
              <a:cs typeface="Cookie"/>
              <a:sym typeface="Cooki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