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715000" cx="3886200"/>
  <p:notesSz cx="6858000" cy="9144000"/>
  <p:embeddedFontLst>
    <p:embeddedFont>
      <p:font typeface="Bebas Neue"/>
      <p:regular r:id="rId7"/>
    </p:embeddedFont>
    <p:embeddedFont>
      <p:font typeface="Lexend Medium"/>
      <p:regular r:id="rId8"/>
      <p:bold r:id="rId9"/>
    </p:embeddedFont>
    <p:embeddedFont>
      <p:font typeface="Lexend"/>
      <p:regular r:id="rId10"/>
      <p:bold r:id="rId11"/>
    </p:embeddedFont>
    <p:embeddedFont>
      <p:font typeface="Lexend Black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72">
          <p15:clr>
            <a:srgbClr val="747775"/>
          </p15:clr>
        </p15:guide>
        <p15:guide id="2" pos="2376">
          <p15:clr>
            <a:srgbClr val="747775"/>
          </p15:clr>
        </p15:guide>
        <p15:guide id="3" orient="horz" pos="72">
          <p15:clr>
            <a:srgbClr val="747775"/>
          </p15:clr>
        </p15:guide>
        <p15:guide id="4" orient="horz" pos="352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2"/>
        <p:guide pos="2376"/>
        <p:guide pos="72" orient="horz"/>
        <p:guide pos="352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Lexend-bold.fntdata"/><Relationship Id="rId10" Type="http://schemas.openxmlformats.org/officeDocument/2006/relationships/font" Target="fonts/Lexend-regular.fntdata"/><Relationship Id="rId12" Type="http://schemas.openxmlformats.org/officeDocument/2006/relationships/font" Target="fonts/LexendBlack-bold.fntdata"/><Relationship Id="rId9" Type="http://schemas.openxmlformats.org/officeDocument/2006/relationships/font" Target="fonts/Lexend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ebasNeue-regular.fntdata"/><Relationship Id="rId8" Type="http://schemas.openxmlformats.org/officeDocument/2006/relationships/font" Target="fonts/Lexend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63463" y="685800"/>
            <a:ext cx="233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17b15e43_1_37:notes"/>
          <p:cNvSpPr/>
          <p:nvPr>
            <p:ph idx="2" type="sldImg"/>
          </p:nvPr>
        </p:nvSpPr>
        <p:spPr>
          <a:xfrm>
            <a:off x="2263463" y="685800"/>
            <a:ext cx="233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17b15e43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32476" y="827306"/>
            <a:ext cx="3621300" cy="228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32472" y="3149028"/>
            <a:ext cx="3621300" cy="8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32472" y="1229028"/>
            <a:ext cx="3621300" cy="218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32472" y="3502472"/>
            <a:ext cx="3621300" cy="14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32472" y="2389833"/>
            <a:ext cx="3621300" cy="93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32472" y="1280528"/>
            <a:ext cx="36213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32473" y="1280528"/>
            <a:ext cx="17001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053770" y="1280528"/>
            <a:ext cx="17001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32473" y="617333"/>
            <a:ext cx="1193400" cy="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32473" y="1544000"/>
            <a:ext cx="1193400" cy="35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08356" y="500167"/>
            <a:ext cx="2706300" cy="454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943100" y="-139"/>
            <a:ext cx="19431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12838" y="1370194"/>
            <a:ext cx="1719300" cy="164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12838" y="3114528"/>
            <a:ext cx="1719300" cy="13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099288" y="804528"/>
            <a:ext cx="1630800" cy="410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32473" y="4700639"/>
            <a:ext cx="2549400" cy="67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32472" y="1280528"/>
            <a:ext cx="36213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7.png"/><Relationship Id="rId11" Type="http://schemas.openxmlformats.org/officeDocument/2006/relationships/image" Target="../media/image5.png"/><Relationship Id="rId10" Type="http://schemas.openxmlformats.org/officeDocument/2006/relationships/image" Target="../media/image6.png"/><Relationship Id="rId9" Type="http://schemas.openxmlformats.org/officeDocument/2006/relationships/image" Target="../media/image4.png"/><Relationship Id="rId5" Type="http://schemas.openxmlformats.org/officeDocument/2006/relationships/image" Target="../media/image8.png"/><Relationship Id="rId6" Type="http://schemas.openxmlformats.org/officeDocument/2006/relationships/image" Target="../media/image3.png"/><Relationship Id="rId7" Type="http://schemas.openxmlformats.org/officeDocument/2006/relationships/image" Target="../media/image9.pn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Christmas-Flyer-4x4-RGB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"/>
            <a:ext cx="3886202" cy="5715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 title="Glitter.png"/>
          <p:cNvPicPr preferRelativeResize="0"/>
          <p:nvPr/>
        </p:nvPicPr>
        <p:blipFill rotWithShape="1">
          <a:blip r:embed="rId4">
            <a:alphaModFix amt="70000"/>
          </a:blip>
          <a:srcRect b="52121" l="0" r="66186" t="0"/>
          <a:stretch/>
        </p:blipFill>
        <p:spPr>
          <a:xfrm>
            <a:off x="2601525" y="82855"/>
            <a:ext cx="1277350" cy="1715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 title="Glitter.png"/>
          <p:cNvPicPr preferRelativeResize="0"/>
          <p:nvPr/>
        </p:nvPicPr>
        <p:blipFill rotWithShape="1">
          <a:blip r:embed="rId4">
            <a:alphaModFix amt="60000"/>
          </a:blip>
          <a:srcRect b="-7" l="65109" r="0" t="63030"/>
          <a:stretch/>
        </p:blipFill>
        <p:spPr>
          <a:xfrm rot="-5400000">
            <a:off x="-975" y="4444200"/>
            <a:ext cx="1270700" cy="127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 title="Glitter.png"/>
          <p:cNvPicPr preferRelativeResize="0"/>
          <p:nvPr/>
        </p:nvPicPr>
        <p:blipFill rotWithShape="1">
          <a:blip r:embed="rId4">
            <a:alphaModFix amt="70000"/>
          </a:blip>
          <a:srcRect b="52120" l="0" r="66186" t="12743"/>
          <a:stretch/>
        </p:blipFill>
        <p:spPr>
          <a:xfrm rot="10800000">
            <a:off x="-4300" y="114299"/>
            <a:ext cx="1292400" cy="1273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Glitter.png"/>
          <p:cNvPicPr preferRelativeResize="0"/>
          <p:nvPr/>
        </p:nvPicPr>
        <p:blipFill rotWithShape="1">
          <a:blip r:embed="rId4">
            <a:alphaModFix amt="60000"/>
          </a:blip>
          <a:srcRect b="-3" l="71604" r="0" t="63385"/>
          <a:stretch/>
        </p:blipFill>
        <p:spPr>
          <a:xfrm rot="10800000">
            <a:off x="2676476" y="2864200"/>
            <a:ext cx="1208874" cy="1478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 title="Christmas ball red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1284277">
            <a:off x="196950" y="3133027"/>
            <a:ext cx="524975" cy="6033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 title="Christmas ball red gold 2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981800" y="2732912"/>
            <a:ext cx="614656" cy="626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1124575" y="473100"/>
            <a:ext cx="16470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E2C981"/>
                </a:solidFill>
                <a:latin typeface="Lexend Black"/>
                <a:ea typeface="Lexend Black"/>
                <a:cs typeface="Lexend Black"/>
                <a:sym typeface="Lexend Black"/>
              </a:rPr>
              <a:t>YOUR CLUB</a:t>
            </a:r>
            <a:endParaRPr sz="1000">
              <a:solidFill>
                <a:srgbClr val="E2C981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E2C981"/>
                </a:solidFill>
                <a:latin typeface="Lexend"/>
                <a:ea typeface="Lexend"/>
                <a:cs typeface="Lexend"/>
                <a:sym typeface="Lexend"/>
              </a:rPr>
              <a:t>P  R  E  S  E  N  T  S</a:t>
            </a:r>
            <a:endParaRPr sz="800">
              <a:solidFill>
                <a:srgbClr val="E2C98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79375" y="3261700"/>
            <a:ext cx="2737500" cy="7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E2C981"/>
                </a:solidFill>
                <a:latin typeface="Lexend Black"/>
                <a:ea typeface="Lexend Black"/>
                <a:cs typeface="Lexend Black"/>
                <a:sym typeface="Lexend Black"/>
              </a:rPr>
              <a:t>DECEMBER 25TH</a:t>
            </a:r>
            <a:endParaRPr sz="1900">
              <a:solidFill>
                <a:srgbClr val="E2C981"/>
              </a:solidFill>
              <a:latin typeface="Lexend Black"/>
              <a:ea typeface="Lexend Black"/>
              <a:cs typeface="Lexend Black"/>
              <a:sym typeface="Lexend Black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E2C981"/>
                </a:solidFill>
                <a:latin typeface="Lexend Medium"/>
                <a:ea typeface="Lexend Medium"/>
                <a:cs typeface="Lexend Medium"/>
                <a:sym typeface="Lexend Medium"/>
              </a:rPr>
              <a:t>with DJ Santa</a:t>
            </a:r>
            <a:endParaRPr sz="1200">
              <a:solidFill>
                <a:srgbClr val="E2C981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389875" y="4190166"/>
            <a:ext cx="3116400" cy="51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rgbClr val="E2C981"/>
                </a:solidFill>
                <a:latin typeface="Bebas Neue"/>
                <a:ea typeface="Bebas Neue"/>
                <a:cs typeface="Bebas Neue"/>
                <a:sym typeface="Bebas Neue"/>
              </a:rPr>
              <a:t>FREE ENTRY FOR ALL +  DOORS OPEN AT 10:00 PM</a:t>
            </a:r>
            <a:endParaRPr sz="1150">
              <a:solidFill>
                <a:srgbClr val="E2C981"/>
              </a:solidFill>
              <a:latin typeface="Bebas Neue"/>
              <a:ea typeface="Bebas Neue"/>
              <a:cs typeface="Bebas Neue"/>
              <a:sym typeface="Bebas Neue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50">
                <a:solidFill>
                  <a:srgbClr val="E2C981"/>
                </a:solidFill>
                <a:latin typeface="Bebas Neue"/>
                <a:ea typeface="Bebas Neue"/>
                <a:cs typeface="Bebas Neue"/>
                <a:sym typeface="Bebas Neue"/>
              </a:rPr>
              <a:t>FREE PARKING + COCKTAILS + MINIMUM SPEND $55</a:t>
            </a:r>
            <a:endParaRPr sz="850">
              <a:solidFill>
                <a:srgbClr val="E2C98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493800" y="4769775"/>
            <a:ext cx="2898600" cy="168300"/>
          </a:xfrm>
          <a:prstGeom prst="roundRect">
            <a:avLst>
              <a:gd fmla="val 50000" name="adj"/>
            </a:avLst>
          </a:prstGeom>
          <a:solidFill>
            <a:srgbClr val="25050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rgbClr val="E2C981"/>
                </a:solidFill>
                <a:latin typeface="Lexend"/>
                <a:ea typeface="Lexend"/>
                <a:cs typeface="Lexend"/>
                <a:sym typeface="Lexend"/>
              </a:rPr>
              <a:t>R S V P    1 2 3 . 4 5 6 . 7 8 9 0     O R    W W W . N I G H T C L U B . C O M</a:t>
            </a:r>
            <a:endParaRPr sz="600">
              <a:solidFill>
                <a:srgbClr val="E2C98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65" name="Google Shape;65;p13" title="Chris tmas white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96550" y="1168544"/>
            <a:ext cx="2902899" cy="1379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 title="berries left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39457" y="2311826"/>
            <a:ext cx="333600" cy="3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 title="berries right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697800" y="1658300"/>
            <a:ext cx="350300" cy="35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 title="Star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749200" y="764900"/>
            <a:ext cx="567675" cy="559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 title="Celebration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88500" y="2431325"/>
            <a:ext cx="1709200" cy="62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 title="Christmas ball red gold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75600" y="4168232"/>
            <a:ext cx="567675" cy="540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 title="Christmas ball red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590626">
            <a:off x="3094873" y="4922322"/>
            <a:ext cx="554479" cy="6372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