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Sail"/>
      <p:regular r:id="rId7"/>
    </p:embeddedFont>
    <p:embeddedFont>
      <p:font typeface="Ry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il-regular.fntdata"/><Relationship Id="rId8" Type="http://schemas.openxmlformats.org/officeDocument/2006/relationships/font" Target="fonts/Ry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10692000" cy="7560000"/>
            </a:xfrm>
            <a:prstGeom prst="rect">
              <a:avLst/>
            </a:prstGeom>
            <a:solidFill>
              <a:srgbClr val="F8F1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" y="0"/>
              <a:ext cx="10691999" cy="756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800" y="1372450"/>
            <a:ext cx="5892700" cy="46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358550" y="695850"/>
            <a:ext cx="79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282623"/>
                </a:solidFill>
                <a:latin typeface="Rye"/>
                <a:ea typeface="Rye"/>
                <a:cs typeface="Rye"/>
                <a:sym typeface="Rye"/>
              </a:rPr>
              <a:t>Harmony High School</a:t>
            </a:r>
            <a:endParaRPr sz="5100">
              <a:solidFill>
                <a:srgbClr val="282623"/>
              </a:solidFill>
              <a:latin typeface="Rye"/>
              <a:ea typeface="Rye"/>
              <a:cs typeface="Rye"/>
              <a:sym typeface="Ry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65750" y="1559575"/>
            <a:ext cx="436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This certifies that</a:t>
            </a:r>
            <a:endParaRPr sz="22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032950" y="2120409"/>
            <a:ext cx="662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Student Griselda Washington</a:t>
            </a:r>
            <a:endParaRPr sz="36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032950" y="2874200"/>
            <a:ext cx="6626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has successfully completed the required</a:t>
            </a:r>
            <a:endParaRPr sz="22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course of study and is awarded this</a:t>
            </a:r>
            <a:endParaRPr sz="22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358700" y="3790783"/>
            <a:ext cx="797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282623"/>
                </a:solidFill>
                <a:latin typeface="Rye"/>
                <a:ea typeface="Rye"/>
                <a:cs typeface="Rye"/>
                <a:sym typeface="Rye"/>
              </a:rPr>
              <a:t>High School Diploma</a:t>
            </a:r>
            <a:endParaRPr sz="3800">
              <a:solidFill>
                <a:srgbClr val="282623"/>
              </a:solidFill>
              <a:latin typeface="Rye"/>
              <a:ea typeface="Rye"/>
              <a:cs typeface="Rye"/>
              <a:sym typeface="Ry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214100" y="4466975"/>
            <a:ext cx="82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With all the rights, privileges, and responsibilities pertaining thereto.</a:t>
            </a:r>
            <a:endParaRPr sz="22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1015108" y="5201675"/>
            <a:ext cx="3140700" cy="798754"/>
            <a:chOff x="1015108" y="5268550"/>
            <a:chExt cx="3140700" cy="798754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1396408" y="5268550"/>
              <a:ext cx="27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School:</a:t>
              </a:r>
              <a:endParaRPr sz="24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1015108" y="5698004"/>
              <a:ext cx="314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Harmony High School</a:t>
              </a:r>
              <a:endParaRPr sz="24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6539433" y="5201675"/>
            <a:ext cx="3140700" cy="798754"/>
            <a:chOff x="6539433" y="5268550"/>
            <a:chExt cx="3140700" cy="798754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6539433" y="5268550"/>
              <a:ext cx="275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Principal:</a:t>
              </a:r>
              <a:endParaRPr sz="24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6539433" y="5698004"/>
              <a:ext cx="314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Anstruther Henderson</a:t>
              </a:r>
              <a:endParaRPr sz="24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</p:grpSp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5575" y="4974891"/>
            <a:ext cx="1600850" cy="1575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3"/>
          <p:cNvGrpSpPr/>
          <p:nvPr/>
        </p:nvGrpSpPr>
        <p:grpSpPr>
          <a:xfrm>
            <a:off x="1281349" y="6550200"/>
            <a:ext cx="2887151" cy="313950"/>
            <a:chOff x="1281349" y="6617075"/>
            <a:chExt cx="2887151" cy="313950"/>
          </a:xfrm>
        </p:grpSpPr>
        <p:cxnSp>
          <p:nvCxnSpPr>
            <p:cNvPr id="72" name="Google Shape;72;p13"/>
            <p:cNvCxnSpPr/>
            <p:nvPr/>
          </p:nvCxnSpPr>
          <p:spPr>
            <a:xfrm>
              <a:off x="1316700" y="6617075"/>
              <a:ext cx="2851800" cy="0"/>
            </a:xfrm>
            <a:prstGeom prst="straightConnector1">
              <a:avLst/>
            </a:prstGeom>
            <a:noFill/>
            <a:ln cap="flat" cmpd="sng" w="19050">
              <a:solidFill>
                <a:srgbClr val="28262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" name="Google Shape;73;p13"/>
            <p:cNvSpPr txBox="1"/>
            <p:nvPr/>
          </p:nvSpPr>
          <p:spPr>
            <a:xfrm>
              <a:off x="1281349" y="6653825"/>
              <a:ext cx="2696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Superintendent</a:t>
              </a:r>
              <a:endParaRPr sz="18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6552363" y="6550200"/>
            <a:ext cx="2851800" cy="313950"/>
            <a:chOff x="1316700" y="6617075"/>
            <a:chExt cx="2851800" cy="313950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1316700" y="6617075"/>
              <a:ext cx="2851800" cy="0"/>
            </a:xfrm>
            <a:prstGeom prst="straightConnector1">
              <a:avLst/>
            </a:prstGeom>
            <a:noFill/>
            <a:ln cap="flat" cmpd="sng" w="19050">
              <a:solidFill>
                <a:srgbClr val="28262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" name="Google Shape;76;p13"/>
            <p:cNvSpPr txBox="1"/>
            <p:nvPr/>
          </p:nvSpPr>
          <p:spPr>
            <a:xfrm>
              <a:off x="2160215" y="6653825"/>
              <a:ext cx="200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82623"/>
                  </a:solidFill>
                  <a:latin typeface="Sail"/>
                  <a:ea typeface="Sail"/>
                  <a:cs typeface="Sail"/>
                  <a:sym typeface="Sail"/>
                </a:rPr>
                <a:t>Principal</a:t>
              </a:r>
              <a:endParaRPr sz="18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</p:grpSp>
      <p:sp>
        <p:nvSpPr>
          <p:cNvPr id="77" name="Google Shape;77;p13"/>
          <p:cNvSpPr txBox="1"/>
          <p:nvPr/>
        </p:nvSpPr>
        <p:spPr>
          <a:xfrm>
            <a:off x="4371900" y="6586950"/>
            <a:ext cx="194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82623"/>
                </a:solidFill>
                <a:latin typeface="Sail"/>
                <a:ea typeface="Sail"/>
                <a:cs typeface="Sail"/>
                <a:sym typeface="Sail"/>
              </a:rPr>
              <a:t>Date: 10.12.24</a:t>
            </a:r>
            <a:endParaRPr sz="1800">
              <a:solidFill>
                <a:srgbClr val="282623"/>
              </a:solidFill>
              <a:latin typeface="Sail"/>
              <a:ea typeface="Sail"/>
              <a:cs typeface="Sail"/>
              <a:sym typeface="Sai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