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rimo"/>
      <p:regular r:id="rId7"/>
      <p:bold r:id="rId8"/>
      <p:italic r:id="rId9"/>
      <p:boldItalic r:id="rId10"/>
    </p:embeddedFont>
    <p:embeddedFont>
      <p:font typeface="Mogra"/>
      <p:regular r:id="rId11"/>
    </p:embeddedFont>
    <p:embeddedFont>
      <p:font typeface="Gochi Hand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92">
          <p15:clr>
            <a:srgbClr val="A4A3A4"/>
          </p15:clr>
        </p15:guide>
        <p15:guide id="3" pos="170">
          <p15:clr>
            <a:srgbClr val="9AA0A6"/>
          </p15:clr>
        </p15:guide>
        <p15:guide id="4" orient="horz" pos="2529">
          <p15:clr>
            <a:srgbClr val="9AA0A6"/>
          </p15:clr>
        </p15:guide>
        <p15:guide id="5" pos="2291">
          <p15:clr>
            <a:srgbClr val="9AA0A6"/>
          </p15:clr>
        </p15:guide>
        <p15:guide id="6" pos="2471">
          <p15:clr>
            <a:srgbClr val="9AA0A6"/>
          </p15:clr>
        </p15:guide>
        <p15:guide id="7" orient="horz" pos="1373">
          <p15:clr>
            <a:srgbClr val="9AA0A6"/>
          </p15:clr>
        </p15:guide>
        <p15:guide id="8" orient="horz" pos="6576">
          <p15:clr>
            <a:srgbClr val="9AA0A6"/>
          </p15:clr>
        </p15:guide>
        <p15:guide id="9" pos="339">
          <p15:clr>
            <a:srgbClr val="9AA0A6"/>
          </p15:clr>
        </p15:guide>
        <p15:guide id="10" pos="442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92"/>
        <p:guide pos="170"/>
        <p:guide pos="2529" orient="horz"/>
        <p:guide pos="2291"/>
        <p:guide pos="2471"/>
        <p:guide pos="1373" orient="horz"/>
        <p:guide pos="6576" orient="horz"/>
        <p:guide pos="339"/>
        <p:guide pos="442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gra-regular.fntdata"/><Relationship Id="rId10" Type="http://schemas.openxmlformats.org/officeDocument/2006/relationships/font" Target="fonts/Arimo-boldItalic.fntdata"/><Relationship Id="rId12" Type="http://schemas.openxmlformats.org/officeDocument/2006/relationships/font" Target="fonts/GochiHand-regular.fntdata"/><Relationship Id="rId9" Type="http://schemas.openxmlformats.org/officeDocument/2006/relationships/font" Target="fonts/Arim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mo-regular.fntdata"/><Relationship Id="rId8" Type="http://schemas.openxmlformats.org/officeDocument/2006/relationships/font" Target="fonts/Arim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72150" y="264976"/>
            <a:ext cx="3815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5A6B7A"/>
                </a:solidFill>
                <a:latin typeface="Arimo"/>
                <a:ea typeface="Arimo"/>
                <a:cs typeface="Arimo"/>
                <a:sym typeface="Arimo"/>
              </a:rPr>
              <a:t>HIGH SCHOOL</a:t>
            </a:r>
            <a:endParaRPr b="1" sz="2600">
              <a:solidFill>
                <a:srgbClr val="5A6B7A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822850" y="546500"/>
            <a:ext cx="59142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600">
                <a:solidFill>
                  <a:srgbClr val="EC8A68"/>
                </a:solidFill>
                <a:latin typeface="Mogra"/>
                <a:ea typeface="Mogra"/>
                <a:cs typeface="Mogra"/>
                <a:sym typeface="Mogra"/>
              </a:rPr>
              <a:t>Book Report</a:t>
            </a:r>
            <a:endParaRPr b="1" sz="7600">
              <a:solidFill>
                <a:srgbClr val="EC8A68"/>
              </a:solidFill>
              <a:latin typeface="Mogra"/>
              <a:ea typeface="Mogra"/>
              <a:cs typeface="Mogra"/>
              <a:sym typeface="Mogr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8803" y="1306900"/>
            <a:ext cx="854250" cy="69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625" y="193426"/>
            <a:ext cx="998775" cy="972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0" y="2186100"/>
            <a:ext cx="7560000" cy="8506200"/>
          </a:xfrm>
          <a:prstGeom prst="rect">
            <a:avLst/>
          </a:prstGeom>
          <a:solidFill>
            <a:srgbClr val="BBE6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71475" y="4014800"/>
            <a:ext cx="7018500" cy="642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" name="Google Shape;60;p13"/>
          <p:cNvGrpSpPr/>
          <p:nvPr/>
        </p:nvGrpSpPr>
        <p:grpSpPr>
          <a:xfrm>
            <a:off x="1395900" y="1722825"/>
            <a:ext cx="2406588" cy="215400"/>
            <a:chOff x="1395900" y="1722825"/>
            <a:chExt cx="2406588" cy="2154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1395900" y="1722825"/>
              <a:ext cx="962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5A6B7A"/>
                  </a:solidFill>
                  <a:latin typeface="Arimo"/>
                  <a:ea typeface="Arimo"/>
                  <a:cs typeface="Arimo"/>
                  <a:sym typeface="Arimo"/>
                </a:rPr>
                <a:t>Book Title</a:t>
              </a:r>
              <a:endParaRPr b="1">
                <a:solidFill>
                  <a:srgbClr val="5A6B7A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62" name="Google Shape;62;p13"/>
            <p:cNvCxnSpPr/>
            <p:nvPr/>
          </p:nvCxnSpPr>
          <p:spPr>
            <a:xfrm rot="10800000">
              <a:off x="2374788" y="1891300"/>
              <a:ext cx="1427700" cy="0"/>
            </a:xfrm>
            <a:prstGeom prst="straightConnector1">
              <a:avLst/>
            </a:prstGeom>
            <a:noFill/>
            <a:ln cap="flat" cmpd="sng" w="19050">
              <a:solidFill>
                <a:srgbClr val="5A6B7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3" name="Google Shape;63;p13"/>
          <p:cNvGrpSpPr/>
          <p:nvPr/>
        </p:nvGrpSpPr>
        <p:grpSpPr>
          <a:xfrm>
            <a:off x="3992737" y="1722825"/>
            <a:ext cx="2181338" cy="215400"/>
            <a:chOff x="3992737" y="1722825"/>
            <a:chExt cx="2181338" cy="2154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3992737" y="1722825"/>
              <a:ext cx="740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5A6B7A"/>
                  </a:solidFill>
                  <a:latin typeface="Arimo"/>
                  <a:ea typeface="Arimo"/>
                  <a:cs typeface="Arimo"/>
                  <a:sym typeface="Arimo"/>
                </a:rPr>
                <a:t>Author</a:t>
              </a:r>
              <a:endParaRPr b="1">
                <a:solidFill>
                  <a:srgbClr val="5A6B7A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 rot="10800000">
              <a:off x="4749675" y="1891300"/>
              <a:ext cx="1424400" cy="0"/>
            </a:xfrm>
            <a:prstGeom prst="straightConnector1">
              <a:avLst/>
            </a:prstGeom>
            <a:noFill/>
            <a:ln cap="flat" cmpd="sng" w="19050">
              <a:solidFill>
                <a:srgbClr val="5A6B7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6" name="Google Shape;66;p13"/>
          <p:cNvSpPr txBox="1"/>
          <p:nvPr/>
        </p:nvSpPr>
        <p:spPr>
          <a:xfrm>
            <a:off x="538663" y="2399088"/>
            <a:ext cx="1485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5A6B7A"/>
                </a:solidFill>
                <a:latin typeface="Arimo"/>
                <a:ea typeface="Arimo"/>
                <a:cs typeface="Arimo"/>
                <a:sym typeface="Arimo"/>
              </a:rPr>
              <a:t>Student Name</a:t>
            </a:r>
            <a:endParaRPr b="1" sz="1600">
              <a:solidFill>
                <a:srgbClr val="5A6B7A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271475" y="2676525"/>
            <a:ext cx="7018500" cy="33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538680" y="3151575"/>
            <a:ext cx="2099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5A6B7A"/>
                </a:solidFill>
                <a:latin typeface="Arimo"/>
                <a:ea typeface="Arimo"/>
                <a:cs typeface="Arimo"/>
                <a:sym typeface="Arimo"/>
              </a:rPr>
              <a:t>Year Level &amp; Section</a:t>
            </a:r>
            <a:endParaRPr b="1" sz="1600">
              <a:solidFill>
                <a:srgbClr val="5A6B7A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71475" y="3429000"/>
            <a:ext cx="3365400" cy="33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4190330" y="3151575"/>
            <a:ext cx="2099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5A6B7A"/>
                </a:solidFill>
                <a:latin typeface="Arimo"/>
                <a:ea typeface="Arimo"/>
                <a:cs typeface="Arimo"/>
                <a:sym typeface="Arimo"/>
              </a:rPr>
              <a:t>Date Submitted:</a:t>
            </a:r>
            <a:endParaRPr b="1" sz="1600">
              <a:solidFill>
                <a:srgbClr val="5A6B7A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3923125" y="3429000"/>
            <a:ext cx="3365400" cy="33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3"/>
          <p:cNvGrpSpPr/>
          <p:nvPr/>
        </p:nvGrpSpPr>
        <p:grpSpPr>
          <a:xfrm>
            <a:off x="538674" y="4341225"/>
            <a:ext cx="6481264" cy="802275"/>
            <a:chOff x="538674" y="4341225"/>
            <a:chExt cx="6481264" cy="802275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538674" y="4341225"/>
              <a:ext cx="267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A6B7A"/>
                  </a:solidFill>
                  <a:latin typeface="Gochi Hand"/>
                  <a:ea typeface="Gochi Hand"/>
                  <a:cs typeface="Gochi Hand"/>
                  <a:sym typeface="Gochi Hand"/>
                </a:rPr>
                <a:t>Why did you select this book?</a:t>
              </a:r>
              <a:endParaRPr>
                <a:solidFill>
                  <a:srgbClr val="5A6B7A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cxnSp>
          <p:nvCxnSpPr>
            <p:cNvPr id="74" name="Google Shape;74;p13"/>
            <p:cNvCxnSpPr/>
            <p:nvPr/>
          </p:nvCxnSpPr>
          <p:spPr>
            <a:xfrm>
              <a:off x="542938" y="4633900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542938" y="4895850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542938" y="5143500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13"/>
          <p:cNvGrpSpPr/>
          <p:nvPr/>
        </p:nvGrpSpPr>
        <p:grpSpPr>
          <a:xfrm>
            <a:off x="538675" y="5404750"/>
            <a:ext cx="6481263" cy="802257"/>
            <a:chOff x="538675" y="4341243"/>
            <a:chExt cx="6481263" cy="802257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538675" y="4341243"/>
              <a:ext cx="5376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A6B7A"/>
                  </a:solidFill>
                  <a:latin typeface="Gochi Hand"/>
                  <a:ea typeface="Gochi Hand"/>
                  <a:cs typeface="Gochi Hand"/>
                  <a:sym typeface="Gochi Hand"/>
                </a:rPr>
                <a:t>Did the author do a good job of teaching you about the topic?</a:t>
              </a:r>
              <a:endParaRPr>
                <a:solidFill>
                  <a:srgbClr val="5A6B7A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cxnSp>
          <p:nvCxnSpPr>
            <p:cNvPr id="79" name="Google Shape;79;p13"/>
            <p:cNvCxnSpPr/>
            <p:nvPr/>
          </p:nvCxnSpPr>
          <p:spPr>
            <a:xfrm>
              <a:off x="542938" y="4633900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38" y="4895850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38" y="5143500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" name="Google Shape;82;p13"/>
          <p:cNvGrpSpPr/>
          <p:nvPr/>
        </p:nvGrpSpPr>
        <p:grpSpPr>
          <a:xfrm>
            <a:off x="538675" y="6468252"/>
            <a:ext cx="6481263" cy="583187"/>
            <a:chOff x="538675" y="4374575"/>
            <a:chExt cx="6481263" cy="583188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538675" y="4374575"/>
              <a:ext cx="492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A6B7A"/>
                  </a:solidFill>
                  <a:latin typeface="Gochi Hand"/>
                  <a:ea typeface="Gochi Hand"/>
                  <a:cs typeface="Gochi Hand"/>
                  <a:sym typeface="Gochi Hand"/>
                </a:rPr>
                <a:t>What are some questions that you still have about this topic?</a:t>
              </a:r>
              <a:endParaRPr>
                <a:solidFill>
                  <a:srgbClr val="5A6B7A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cxnSp>
          <p:nvCxnSpPr>
            <p:cNvPr id="84" name="Google Shape;84;p13"/>
            <p:cNvCxnSpPr/>
            <p:nvPr/>
          </p:nvCxnSpPr>
          <p:spPr>
            <a:xfrm>
              <a:off x="542938" y="469581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542938" y="495776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6" name="Google Shape;86;p13"/>
          <p:cNvGrpSpPr/>
          <p:nvPr/>
        </p:nvGrpSpPr>
        <p:grpSpPr>
          <a:xfrm>
            <a:off x="538675" y="7312685"/>
            <a:ext cx="6481262" cy="840363"/>
            <a:chOff x="538675" y="7359575"/>
            <a:chExt cx="6481262" cy="840363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538675" y="7359575"/>
              <a:ext cx="61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A6B7A"/>
                  </a:solidFill>
                  <a:latin typeface="Gochi Hand"/>
                  <a:ea typeface="Gochi Hand"/>
                  <a:cs typeface="Gochi Hand"/>
                  <a:sym typeface="Gochi Hand"/>
                </a:rPr>
                <a:t>What are some new and interesting facts that you learned from this book?</a:t>
              </a:r>
              <a:endParaRPr>
                <a:solidFill>
                  <a:srgbClr val="5A6B7A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cxnSp>
          <p:nvCxnSpPr>
            <p:cNvPr id="88" name="Google Shape;88;p13"/>
            <p:cNvCxnSpPr/>
            <p:nvPr/>
          </p:nvCxnSpPr>
          <p:spPr>
            <a:xfrm>
              <a:off x="542938" y="768081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542938" y="794276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542938" y="8199938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1" name="Google Shape;91;p13"/>
          <p:cNvGrpSpPr/>
          <p:nvPr/>
        </p:nvGrpSpPr>
        <p:grpSpPr>
          <a:xfrm>
            <a:off x="538675" y="8414293"/>
            <a:ext cx="6481262" cy="602238"/>
            <a:chOff x="538675" y="4355525"/>
            <a:chExt cx="6481262" cy="602238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538675" y="4355525"/>
              <a:ext cx="5635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A6B7A"/>
                  </a:solidFill>
                  <a:latin typeface="Gochi Hand"/>
                  <a:ea typeface="Gochi Hand"/>
                  <a:cs typeface="Gochi Hand"/>
                  <a:sym typeface="Gochi Hand"/>
                </a:rPr>
                <a:t>What are some facts that you already know about the book’s topic?</a:t>
              </a:r>
              <a:endParaRPr>
                <a:solidFill>
                  <a:srgbClr val="5A6B7A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cxnSp>
          <p:nvCxnSpPr>
            <p:cNvPr id="93" name="Google Shape;93;p13"/>
            <p:cNvCxnSpPr/>
            <p:nvPr/>
          </p:nvCxnSpPr>
          <p:spPr>
            <a:xfrm>
              <a:off x="542938" y="469581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38" y="495776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5" name="Google Shape;95;p13"/>
          <p:cNvGrpSpPr/>
          <p:nvPr/>
        </p:nvGrpSpPr>
        <p:grpSpPr>
          <a:xfrm>
            <a:off x="538675" y="9277775"/>
            <a:ext cx="6481263" cy="849888"/>
            <a:chOff x="538675" y="9277775"/>
            <a:chExt cx="6481263" cy="849888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538675" y="9277775"/>
              <a:ext cx="6481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5A6B7A"/>
                  </a:solidFill>
                  <a:latin typeface="Gochi Hand"/>
                  <a:ea typeface="Gochi Hand"/>
                  <a:cs typeface="Gochi Hand"/>
                  <a:sym typeface="Gochi Hand"/>
                </a:rPr>
                <a:t>What is your overall response to the book? Did you find the book interesting or dull?</a:t>
              </a:r>
              <a:endParaRPr>
                <a:solidFill>
                  <a:srgbClr val="5A6B7A"/>
                </a:solidFill>
                <a:latin typeface="Gochi Hand"/>
                <a:ea typeface="Gochi Hand"/>
                <a:cs typeface="Gochi Hand"/>
                <a:sym typeface="Gochi Hand"/>
              </a:endParaRPr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542938" y="961806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542938" y="987286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42938" y="10127663"/>
              <a:ext cx="6477000" cy="0"/>
            </a:xfrm>
            <a:prstGeom prst="straightConnector1">
              <a:avLst/>
            </a:prstGeom>
            <a:noFill/>
            <a:ln cap="flat" cmpd="sng" w="19050">
              <a:solidFill>
                <a:srgbClr val="F0EFF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