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ookie"/>
      <p:regular r:id="rId7"/>
    </p:embeddedFont>
    <p:embeddedFont>
      <p:font typeface="Abril Fatface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592">
          <p15:clr>
            <a:srgbClr val="A4A3A4"/>
          </p15:clr>
        </p15:guide>
        <p15:guide id="2" pos="1701">
          <p15:clr>
            <a:srgbClr val="A4A3A4"/>
          </p15:clr>
        </p15:guide>
        <p15:guide id="3" pos="261">
          <p15:clr>
            <a:srgbClr val="9AA0A6"/>
          </p15:clr>
        </p15:guide>
        <p15:guide id="4" pos="315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92" orient="horz"/>
        <p:guide pos="1701"/>
        <p:guide pos="261"/>
        <p:guide pos="315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okie-regular.fntdata"/><Relationship Id="rId8" Type="http://schemas.openxmlformats.org/officeDocument/2006/relationships/font" Target="fonts/AbrilFatfac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-3998"/>
            <a:ext cx="7560000" cy="10699996"/>
            <a:chOff x="0" y="0"/>
            <a:chExt cx="7560000" cy="10699996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0692000"/>
            </a:xfrm>
            <a:prstGeom prst="rect">
              <a:avLst/>
            </a:prstGeom>
            <a:solidFill>
              <a:srgbClr val="F5F7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0"/>
              <a:ext cx="7560000" cy="106999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" name="Google Shape;57;p13"/>
          <p:cNvGrpSpPr/>
          <p:nvPr/>
        </p:nvGrpSpPr>
        <p:grpSpPr>
          <a:xfrm>
            <a:off x="414025" y="894300"/>
            <a:ext cx="2153100" cy="3080400"/>
            <a:chOff x="414025" y="894300"/>
            <a:chExt cx="2153100" cy="3080400"/>
          </a:xfrm>
        </p:grpSpPr>
        <p:sp>
          <p:nvSpPr>
            <p:cNvPr id="58" name="Google Shape;58;p13"/>
            <p:cNvSpPr/>
            <p:nvPr/>
          </p:nvSpPr>
          <p:spPr>
            <a:xfrm>
              <a:off x="414025" y="894300"/>
              <a:ext cx="2153100" cy="3080400"/>
            </a:xfrm>
            <a:prstGeom prst="roundRect">
              <a:avLst>
                <a:gd fmla="val 6923" name="adj"/>
              </a:avLst>
            </a:prstGeom>
            <a:solidFill>
              <a:srgbClr val="DCEBEB">
                <a:alpha val="6954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414025" y="896050"/>
              <a:ext cx="2143200" cy="435600"/>
            </a:xfrm>
            <a:prstGeom prst="round2SameRect">
              <a:avLst>
                <a:gd fmla="val 33494" name="adj1"/>
                <a:gd fmla="val 0" name="adj2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2703450" y="894300"/>
            <a:ext cx="2153100" cy="3080400"/>
            <a:chOff x="2703450" y="894300"/>
            <a:chExt cx="2153100" cy="3080400"/>
          </a:xfrm>
        </p:grpSpPr>
        <p:sp>
          <p:nvSpPr>
            <p:cNvPr id="61" name="Google Shape;61;p13"/>
            <p:cNvSpPr/>
            <p:nvPr/>
          </p:nvSpPr>
          <p:spPr>
            <a:xfrm>
              <a:off x="2703450" y="894300"/>
              <a:ext cx="2153100" cy="3080400"/>
            </a:xfrm>
            <a:prstGeom prst="roundRect">
              <a:avLst>
                <a:gd fmla="val 6923" name="adj"/>
              </a:avLst>
            </a:prstGeom>
            <a:solidFill>
              <a:srgbClr val="F7E2E1">
                <a:alpha val="6954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2703450" y="896050"/>
              <a:ext cx="2143200" cy="435600"/>
            </a:xfrm>
            <a:prstGeom prst="round2SameRect">
              <a:avLst>
                <a:gd fmla="val 33494" name="adj1"/>
                <a:gd fmla="val 0" name="adj2"/>
              </a:avLst>
            </a:prstGeom>
            <a:solidFill>
              <a:srgbClr val="F7E2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5002775" y="894300"/>
            <a:ext cx="2153100" cy="3080400"/>
            <a:chOff x="5002775" y="894300"/>
            <a:chExt cx="2153100" cy="3080400"/>
          </a:xfrm>
        </p:grpSpPr>
        <p:sp>
          <p:nvSpPr>
            <p:cNvPr id="64" name="Google Shape;64;p13"/>
            <p:cNvSpPr/>
            <p:nvPr/>
          </p:nvSpPr>
          <p:spPr>
            <a:xfrm>
              <a:off x="5002775" y="894300"/>
              <a:ext cx="2153100" cy="3080400"/>
            </a:xfrm>
            <a:prstGeom prst="roundRect">
              <a:avLst>
                <a:gd fmla="val 6923" name="adj"/>
              </a:avLst>
            </a:prstGeom>
            <a:solidFill>
              <a:srgbClr val="ECECE2">
                <a:alpha val="6954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5002775" y="896050"/>
              <a:ext cx="2143200" cy="435600"/>
            </a:xfrm>
            <a:prstGeom prst="round2SameRect">
              <a:avLst>
                <a:gd fmla="val 33494" name="adj1"/>
                <a:gd fmla="val 0" name="adj2"/>
              </a:avLst>
            </a:prstGeom>
            <a:solidFill>
              <a:srgbClr val="ECEC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414025" y="4094700"/>
            <a:ext cx="2153100" cy="3080400"/>
            <a:chOff x="414025" y="4094700"/>
            <a:chExt cx="2153100" cy="3080400"/>
          </a:xfrm>
        </p:grpSpPr>
        <p:sp>
          <p:nvSpPr>
            <p:cNvPr id="67" name="Google Shape;67;p13"/>
            <p:cNvSpPr/>
            <p:nvPr/>
          </p:nvSpPr>
          <p:spPr>
            <a:xfrm>
              <a:off x="414025" y="4094700"/>
              <a:ext cx="2153100" cy="3080400"/>
            </a:xfrm>
            <a:prstGeom prst="roundRect">
              <a:avLst>
                <a:gd fmla="val 6923" name="adj"/>
              </a:avLst>
            </a:prstGeom>
            <a:solidFill>
              <a:srgbClr val="E5E5F1">
                <a:alpha val="6954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414025" y="4096450"/>
              <a:ext cx="2143200" cy="435600"/>
            </a:xfrm>
            <a:prstGeom prst="round2SameRect">
              <a:avLst>
                <a:gd fmla="val 33494" name="adj1"/>
                <a:gd fmla="val 0" name="adj2"/>
              </a:avLst>
            </a:prstGeom>
            <a:solidFill>
              <a:srgbClr val="E5E5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2703450" y="4094700"/>
            <a:ext cx="2153100" cy="3080400"/>
            <a:chOff x="2703450" y="4094700"/>
            <a:chExt cx="2153100" cy="3080400"/>
          </a:xfrm>
        </p:grpSpPr>
        <p:sp>
          <p:nvSpPr>
            <p:cNvPr id="70" name="Google Shape;70;p13"/>
            <p:cNvSpPr/>
            <p:nvPr/>
          </p:nvSpPr>
          <p:spPr>
            <a:xfrm>
              <a:off x="2703450" y="4094700"/>
              <a:ext cx="2153100" cy="3080400"/>
            </a:xfrm>
            <a:prstGeom prst="roundRect">
              <a:avLst>
                <a:gd fmla="val 6923" name="adj"/>
              </a:avLst>
            </a:prstGeom>
            <a:solidFill>
              <a:srgbClr val="FFF3C6">
                <a:alpha val="6954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2703450" y="4096450"/>
              <a:ext cx="2143200" cy="435600"/>
            </a:xfrm>
            <a:prstGeom prst="round2SameRect">
              <a:avLst>
                <a:gd fmla="val 33494" name="adj1"/>
                <a:gd fmla="val 0" name="adj2"/>
              </a:avLst>
            </a:prstGeom>
            <a:solidFill>
              <a:srgbClr val="FFF3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002775" y="4094700"/>
            <a:ext cx="2153100" cy="3080400"/>
            <a:chOff x="5002775" y="4094700"/>
            <a:chExt cx="2153100" cy="3080400"/>
          </a:xfrm>
        </p:grpSpPr>
        <p:sp>
          <p:nvSpPr>
            <p:cNvPr id="73" name="Google Shape;73;p13"/>
            <p:cNvSpPr/>
            <p:nvPr/>
          </p:nvSpPr>
          <p:spPr>
            <a:xfrm>
              <a:off x="5002775" y="4094700"/>
              <a:ext cx="2153100" cy="3080400"/>
            </a:xfrm>
            <a:prstGeom prst="roundRect">
              <a:avLst>
                <a:gd fmla="val 6923" name="adj"/>
              </a:avLst>
            </a:prstGeom>
            <a:solidFill>
              <a:srgbClr val="DCEBEB">
                <a:alpha val="694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002775" y="4096450"/>
              <a:ext cx="2143200" cy="435600"/>
            </a:xfrm>
            <a:prstGeom prst="round2SameRect">
              <a:avLst>
                <a:gd fmla="val 33494" name="adj1"/>
                <a:gd fmla="val 0" name="adj2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414025" y="7271288"/>
            <a:ext cx="2153100" cy="3080400"/>
            <a:chOff x="414025" y="7271288"/>
            <a:chExt cx="2153100" cy="3080400"/>
          </a:xfrm>
        </p:grpSpPr>
        <p:sp>
          <p:nvSpPr>
            <p:cNvPr id="76" name="Google Shape;76;p13"/>
            <p:cNvSpPr/>
            <p:nvPr/>
          </p:nvSpPr>
          <p:spPr>
            <a:xfrm>
              <a:off x="414025" y="7271288"/>
              <a:ext cx="2153100" cy="3080400"/>
            </a:xfrm>
            <a:prstGeom prst="roundRect">
              <a:avLst>
                <a:gd fmla="val 6923" name="adj"/>
              </a:avLst>
            </a:prstGeom>
            <a:solidFill>
              <a:srgbClr val="ECECE2">
                <a:alpha val="6954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414025" y="7273038"/>
              <a:ext cx="2143200" cy="435600"/>
            </a:xfrm>
            <a:prstGeom prst="round2SameRect">
              <a:avLst>
                <a:gd fmla="val 33494" name="adj1"/>
                <a:gd fmla="val 0" name="adj2"/>
              </a:avLst>
            </a:prstGeom>
            <a:solidFill>
              <a:srgbClr val="ECEC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2698500" y="7271300"/>
            <a:ext cx="4457400" cy="3080400"/>
            <a:chOff x="2698500" y="7271300"/>
            <a:chExt cx="4457400" cy="3080400"/>
          </a:xfrm>
        </p:grpSpPr>
        <p:sp>
          <p:nvSpPr>
            <p:cNvPr id="79" name="Google Shape;79;p13"/>
            <p:cNvSpPr/>
            <p:nvPr/>
          </p:nvSpPr>
          <p:spPr>
            <a:xfrm>
              <a:off x="2698500" y="7271300"/>
              <a:ext cx="4457400" cy="3080400"/>
            </a:xfrm>
            <a:prstGeom prst="roundRect">
              <a:avLst>
                <a:gd fmla="val 4080" name="adj"/>
              </a:avLst>
            </a:prstGeom>
            <a:solidFill>
              <a:srgbClr val="F7E2E1">
                <a:alpha val="694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2698500" y="7280813"/>
              <a:ext cx="4457400" cy="435600"/>
            </a:xfrm>
            <a:prstGeom prst="round2SameRect">
              <a:avLst>
                <a:gd fmla="val 24656" name="adj1"/>
                <a:gd fmla="val 0" name="adj2"/>
              </a:avLst>
            </a:prstGeom>
            <a:solidFill>
              <a:srgbClr val="F7E2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" name="Google Shape;81;p13"/>
          <p:cNvGrpSpPr/>
          <p:nvPr/>
        </p:nvGrpSpPr>
        <p:grpSpPr>
          <a:xfrm>
            <a:off x="533275" y="1586588"/>
            <a:ext cx="1891200" cy="2149650"/>
            <a:chOff x="533275" y="1586588"/>
            <a:chExt cx="1891200" cy="2149650"/>
          </a:xfrm>
        </p:grpSpPr>
        <p:cxnSp>
          <p:nvCxnSpPr>
            <p:cNvPr id="82" name="Google Shape;82;p13"/>
            <p:cNvCxnSpPr/>
            <p:nvPr/>
          </p:nvCxnSpPr>
          <p:spPr>
            <a:xfrm>
              <a:off x="533275" y="15865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533275" y="18254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533275" y="20642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>
              <a:off x="533275" y="23031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>
              <a:off x="533275" y="25419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>
              <a:off x="533275" y="27808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533275" y="30196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533275" y="32585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533275" y="34973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33275" y="37362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92" name="Google Shape;92;p13"/>
          <p:cNvSpPr txBox="1"/>
          <p:nvPr/>
        </p:nvSpPr>
        <p:spPr>
          <a:xfrm>
            <a:off x="1872150" y="3247"/>
            <a:ext cx="38157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600">
                <a:solidFill>
                  <a:srgbClr val="556672"/>
                </a:solidFill>
                <a:latin typeface="Abril Fatface"/>
                <a:ea typeface="Abril Fatface"/>
                <a:cs typeface="Abril Fatface"/>
                <a:sym typeface="Abril Fatface"/>
              </a:rPr>
              <a:t>Grocery List</a:t>
            </a:r>
            <a:endParaRPr sz="4600">
              <a:solidFill>
                <a:srgbClr val="556672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grpSp>
        <p:nvGrpSpPr>
          <p:cNvPr id="93" name="Google Shape;93;p13"/>
          <p:cNvGrpSpPr/>
          <p:nvPr/>
        </p:nvGrpSpPr>
        <p:grpSpPr>
          <a:xfrm>
            <a:off x="1629625" y="470325"/>
            <a:ext cx="4319702" cy="0"/>
            <a:chOff x="1629625" y="470325"/>
            <a:chExt cx="4319702" cy="0"/>
          </a:xfrm>
        </p:grpSpPr>
        <p:cxnSp>
          <p:nvCxnSpPr>
            <p:cNvPr id="94" name="Google Shape;94;p13"/>
            <p:cNvCxnSpPr/>
            <p:nvPr/>
          </p:nvCxnSpPr>
          <p:spPr>
            <a:xfrm>
              <a:off x="1629625" y="470325"/>
              <a:ext cx="3708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578527" y="470325"/>
              <a:ext cx="3708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6" name="Google Shape;96;p13"/>
          <p:cNvSpPr txBox="1"/>
          <p:nvPr/>
        </p:nvSpPr>
        <p:spPr>
          <a:xfrm>
            <a:off x="781676" y="940677"/>
            <a:ext cx="1391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556672"/>
                </a:solidFill>
                <a:latin typeface="Cookie"/>
                <a:ea typeface="Cookie"/>
                <a:cs typeface="Cookie"/>
                <a:sym typeface="Cookie"/>
              </a:rPr>
              <a:t>Produce</a:t>
            </a:r>
            <a:endParaRPr sz="2100">
              <a:solidFill>
                <a:srgbClr val="556672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97" name="Google Shape;97;p13"/>
          <p:cNvGrpSpPr/>
          <p:nvPr/>
        </p:nvGrpSpPr>
        <p:grpSpPr>
          <a:xfrm>
            <a:off x="2822700" y="1586588"/>
            <a:ext cx="1891200" cy="2149650"/>
            <a:chOff x="533275" y="1586588"/>
            <a:chExt cx="1891200" cy="2149650"/>
          </a:xfrm>
        </p:grpSpPr>
        <p:cxnSp>
          <p:nvCxnSpPr>
            <p:cNvPr id="98" name="Google Shape;98;p13"/>
            <p:cNvCxnSpPr/>
            <p:nvPr/>
          </p:nvCxnSpPr>
          <p:spPr>
            <a:xfrm>
              <a:off x="533275" y="15865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13"/>
            <p:cNvCxnSpPr/>
            <p:nvPr/>
          </p:nvCxnSpPr>
          <p:spPr>
            <a:xfrm>
              <a:off x="533275" y="18254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>
              <a:off x="533275" y="20642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533275" y="23031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533275" y="25419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533275" y="27808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533275" y="30196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533275" y="32585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3"/>
            <p:cNvCxnSpPr/>
            <p:nvPr/>
          </p:nvCxnSpPr>
          <p:spPr>
            <a:xfrm>
              <a:off x="533275" y="34973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3"/>
            <p:cNvCxnSpPr/>
            <p:nvPr/>
          </p:nvCxnSpPr>
          <p:spPr>
            <a:xfrm>
              <a:off x="533275" y="37362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08" name="Google Shape;108;p13"/>
          <p:cNvSpPr txBox="1"/>
          <p:nvPr/>
        </p:nvSpPr>
        <p:spPr>
          <a:xfrm>
            <a:off x="3071101" y="940677"/>
            <a:ext cx="1391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556672"/>
                </a:solidFill>
                <a:latin typeface="Cookie"/>
                <a:ea typeface="Cookie"/>
                <a:cs typeface="Cookie"/>
                <a:sym typeface="Cookie"/>
              </a:rPr>
              <a:t>Pantry</a:t>
            </a:r>
            <a:endParaRPr sz="2100">
              <a:solidFill>
                <a:srgbClr val="556672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09" name="Google Shape;109;p13"/>
          <p:cNvGrpSpPr/>
          <p:nvPr/>
        </p:nvGrpSpPr>
        <p:grpSpPr>
          <a:xfrm>
            <a:off x="5122025" y="1586588"/>
            <a:ext cx="1891200" cy="2149650"/>
            <a:chOff x="533275" y="1586588"/>
            <a:chExt cx="1891200" cy="2149650"/>
          </a:xfrm>
        </p:grpSpPr>
        <p:cxnSp>
          <p:nvCxnSpPr>
            <p:cNvPr id="110" name="Google Shape;110;p13"/>
            <p:cNvCxnSpPr/>
            <p:nvPr/>
          </p:nvCxnSpPr>
          <p:spPr>
            <a:xfrm>
              <a:off x="533275" y="15865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1" name="Google Shape;111;p13"/>
            <p:cNvCxnSpPr/>
            <p:nvPr/>
          </p:nvCxnSpPr>
          <p:spPr>
            <a:xfrm>
              <a:off x="533275" y="18254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2" name="Google Shape;112;p13"/>
            <p:cNvCxnSpPr/>
            <p:nvPr/>
          </p:nvCxnSpPr>
          <p:spPr>
            <a:xfrm>
              <a:off x="533275" y="20642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3" name="Google Shape;113;p13"/>
            <p:cNvCxnSpPr/>
            <p:nvPr/>
          </p:nvCxnSpPr>
          <p:spPr>
            <a:xfrm>
              <a:off x="533275" y="23031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4" name="Google Shape;114;p13"/>
            <p:cNvCxnSpPr/>
            <p:nvPr/>
          </p:nvCxnSpPr>
          <p:spPr>
            <a:xfrm>
              <a:off x="533275" y="25419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5" name="Google Shape;115;p13"/>
            <p:cNvCxnSpPr/>
            <p:nvPr/>
          </p:nvCxnSpPr>
          <p:spPr>
            <a:xfrm>
              <a:off x="533275" y="27808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6" name="Google Shape;116;p13"/>
            <p:cNvCxnSpPr/>
            <p:nvPr/>
          </p:nvCxnSpPr>
          <p:spPr>
            <a:xfrm>
              <a:off x="533275" y="30196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7" name="Google Shape;117;p13"/>
            <p:cNvCxnSpPr/>
            <p:nvPr/>
          </p:nvCxnSpPr>
          <p:spPr>
            <a:xfrm>
              <a:off x="533275" y="32585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3"/>
            <p:cNvCxnSpPr/>
            <p:nvPr/>
          </p:nvCxnSpPr>
          <p:spPr>
            <a:xfrm>
              <a:off x="533275" y="34973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13"/>
            <p:cNvCxnSpPr/>
            <p:nvPr/>
          </p:nvCxnSpPr>
          <p:spPr>
            <a:xfrm>
              <a:off x="533275" y="37362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20" name="Google Shape;120;p13"/>
          <p:cNvSpPr txBox="1"/>
          <p:nvPr/>
        </p:nvSpPr>
        <p:spPr>
          <a:xfrm>
            <a:off x="5370426" y="940677"/>
            <a:ext cx="1391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556672"/>
                </a:solidFill>
                <a:latin typeface="Cookie"/>
                <a:ea typeface="Cookie"/>
                <a:cs typeface="Cookie"/>
                <a:sym typeface="Cookie"/>
              </a:rPr>
              <a:t>Meat &amp; Fish</a:t>
            </a:r>
            <a:endParaRPr sz="2100">
              <a:solidFill>
                <a:srgbClr val="556672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21" name="Google Shape;121;p13"/>
          <p:cNvGrpSpPr/>
          <p:nvPr/>
        </p:nvGrpSpPr>
        <p:grpSpPr>
          <a:xfrm>
            <a:off x="533275" y="4786988"/>
            <a:ext cx="1891200" cy="2149650"/>
            <a:chOff x="533275" y="1586588"/>
            <a:chExt cx="1891200" cy="2149650"/>
          </a:xfrm>
        </p:grpSpPr>
        <p:cxnSp>
          <p:nvCxnSpPr>
            <p:cNvPr id="122" name="Google Shape;122;p13"/>
            <p:cNvCxnSpPr/>
            <p:nvPr/>
          </p:nvCxnSpPr>
          <p:spPr>
            <a:xfrm>
              <a:off x="533275" y="15865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13"/>
            <p:cNvCxnSpPr/>
            <p:nvPr/>
          </p:nvCxnSpPr>
          <p:spPr>
            <a:xfrm>
              <a:off x="533275" y="18254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3"/>
            <p:cNvCxnSpPr/>
            <p:nvPr/>
          </p:nvCxnSpPr>
          <p:spPr>
            <a:xfrm>
              <a:off x="533275" y="20642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13"/>
            <p:cNvCxnSpPr/>
            <p:nvPr/>
          </p:nvCxnSpPr>
          <p:spPr>
            <a:xfrm>
              <a:off x="533275" y="23031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13"/>
            <p:cNvCxnSpPr/>
            <p:nvPr/>
          </p:nvCxnSpPr>
          <p:spPr>
            <a:xfrm>
              <a:off x="533275" y="25419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7" name="Google Shape;127;p13"/>
            <p:cNvCxnSpPr/>
            <p:nvPr/>
          </p:nvCxnSpPr>
          <p:spPr>
            <a:xfrm>
              <a:off x="533275" y="27808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8" name="Google Shape;128;p13"/>
            <p:cNvCxnSpPr/>
            <p:nvPr/>
          </p:nvCxnSpPr>
          <p:spPr>
            <a:xfrm>
              <a:off x="533275" y="30196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Google Shape;129;p13"/>
            <p:cNvCxnSpPr/>
            <p:nvPr/>
          </p:nvCxnSpPr>
          <p:spPr>
            <a:xfrm>
              <a:off x="533275" y="32585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0" name="Google Shape;130;p13"/>
            <p:cNvCxnSpPr/>
            <p:nvPr/>
          </p:nvCxnSpPr>
          <p:spPr>
            <a:xfrm>
              <a:off x="533275" y="34973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Google Shape;131;p13"/>
            <p:cNvCxnSpPr/>
            <p:nvPr/>
          </p:nvCxnSpPr>
          <p:spPr>
            <a:xfrm>
              <a:off x="533275" y="37362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32" name="Google Shape;132;p13"/>
          <p:cNvSpPr txBox="1"/>
          <p:nvPr/>
        </p:nvSpPr>
        <p:spPr>
          <a:xfrm>
            <a:off x="781676" y="4141077"/>
            <a:ext cx="1391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556672"/>
                </a:solidFill>
                <a:latin typeface="Cookie"/>
                <a:ea typeface="Cookie"/>
                <a:cs typeface="Cookie"/>
                <a:sym typeface="Cookie"/>
              </a:rPr>
              <a:t>Bakery</a:t>
            </a:r>
            <a:endParaRPr sz="2100">
              <a:solidFill>
                <a:srgbClr val="556672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33" name="Google Shape;133;p13"/>
          <p:cNvGrpSpPr/>
          <p:nvPr/>
        </p:nvGrpSpPr>
        <p:grpSpPr>
          <a:xfrm>
            <a:off x="2822700" y="4786988"/>
            <a:ext cx="1891200" cy="2149650"/>
            <a:chOff x="533275" y="1586588"/>
            <a:chExt cx="1891200" cy="2149650"/>
          </a:xfrm>
        </p:grpSpPr>
        <p:cxnSp>
          <p:nvCxnSpPr>
            <p:cNvPr id="134" name="Google Shape;134;p13"/>
            <p:cNvCxnSpPr/>
            <p:nvPr/>
          </p:nvCxnSpPr>
          <p:spPr>
            <a:xfrm>
              <a:off x="533275" y="15865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33275" y="18254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33275" y="20642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3"/>
            <p:cNvCxnSpPr/>
            <p:nvPr/>
          </p:nvCxnSpPr>
          <p:spPr>
            <a:xfrm>
              <a:off x="533275" y="23031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8" name="Google Shape;138;p13"/>
            <p:cNvCxnSpPr/>
            <p:nvPr/>
          </p:nvCxnSpPr>
          <p:spPr>
            <a:xfrm>
              <a:off x="533275" y="25419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13"/>
            <p:cNvCxnSpPr/>
            <p:nvPr/>
          </p:nvCxnSpPr>
          <p:spPr>
            <a:xfrm>
              <a:off x="533275" y="27808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3"/>
            <p:cNvCxnSpPr/>
            <p:nvPr/>
          </p:nvCxnSpPr>
          <p:spPr>
            <a:xfrm>
              <a:off x="533275" y="30196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>
              <a:off x="533275" y="32585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533275" y="34973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533275" y="37362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44" name="Google Shape;144;p13"/>
          <p:cNvSpPr txBox="1"/>
          <p:nvPr/>
        </p:nvSpPr>
        <p:spPr>
          <a:xfrm>
            <a:off x="3071101" y="4141077"/>
            <a:ext cx="1391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556672"/>
                </a:solidFill>
                <a:latin typeface="Cookie"/>
                <a:ea typeface="Cookie"/>
                <a:cs typeface="Cookie"/>
                <a:sym typeface="Cookie"/>
              </a:rPr>
              <a:t>Frozen</a:t>
            </a:r>
            <a:endParaRPr sz="2100">
              <a:solidFill>
                <a:srgbClr val="556672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45" name="Google Shape;145;p13"/>
          <p:cNvGrpSpPr/>
          <p:nvPr/>
        </p:nvGrpSpPr>
        <p:grpSpPr>
          <a:xfrm>
            <a:off x="5122025" y="4786988"/>
            <a:ext cx="1891200" cy="2149650"/>
            <a:chOff x="533275" y="1586588"/>
            <a:chExt cx="1891200" cy="2149650"/>
          </a:xfrm>
        </p:grpSpPr>
        <p:cxnSp>
          <p:nvCxnSpPr>
            <p:cNvPr id="146" name="Google Shape;146;p13"/>
            <p:cNvCxnSpPr/>
            <p:nvPr/>
          </p:nvCxnSpPr>
          <p:spPr>
            <a:xfrm>
              <a:off x="533275" y="15865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7" name="Google Shape;147;p13"/>
            <p:cNvCxnSpPr/>
            <p:nvPr/>
          </p:nvCxnSpPr>
          <p:spPr>
            <a:xfrm>
              <a:off x="533275" y="18254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8" name="Google Shape;148;p13"/>
            <p:cNvCxnSpPr/>
            <p:nvPr/>
          </p:nvCxnSpPr>
          <p:spPr>
            <a:xfrm>
              <a:off x="533275" y="20642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9" name="Google Shape;149;p13"/>
            <p:cNvCxnSpPr/>
            <p:nvPr/>
          </p:nvCxnSpPr>
          <p:spPr>
            <a:xfrm>
              <a:off x="533275" y="23031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0" name="Google Shape;150;p13"/>
            <p:cNvCxnSpPr/>
            <p:nvPr/>
          </p:nvCxnSpPr>
          <p:spPr>
            <a:xfrm>
              <a:off x="533275" y="25419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1" name="Google Shape;151;p13"/>
            <p:cNvCxnSpPr/>
            <p:nvPr/>
          </p:nvCxnSpPr>
          <p:spPr>
            <a:xfrm>
              <a:off x="533275" y="27808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2" name="Google Shape;152;p13"/>
            <p:cNvCxnSpPr/>
            <p:nvPr/>
          </p:nvCxnSpPr>
          <p:spPr>
            <a:xfrm>
              <a:off x="533275" y="30196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3" name="Google Shape;153;p13"/>
            <p:cNvCxnSpPr/>
            <p:nvPr/>
          </p:nvCxnSpPr>
          <p:spPr>
            <a:xfrm>
              <a:off x="533275" y="32585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4" name="Google Shape;154;p13"/>
            <p:cNvCxnSpPr/>
            <p:nvPr/>
          </p:nvCxnSpPr>
          <p:spPr>
            <a:xfrm>
              <a:off x="533275" y="34973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5" name="Google Shape;155;p13"/>
            <p:cNvCxnSpPr/>
            <p:nvPr/>
          </p:nvCxnSpPr>
          <p:spPr>
            <a:xfrm>
              <a:off x="533275" y="37362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56" name="Google Shape;156;p13"/>
          <p:cNvSpPr txBox="1"/>
          <p:nvPr/>
        </p:nvSpPr>
        <p:spPr>
          <a:xfrm>
            <a:off x="5370426" y="4141077"/>
            <a:ext cx="1391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556672"/>
                </a:solidFill>
                <a:latin typeface="Cookie"/>
                <a:ea typeface="Cookie"/>
                <a:cs typeface="Cookie"/>
                <a:sym typeface="Cookie"/>
              </a:rPr>
              <a:t>Deli &amp; Dairy</a:t>
            </a:r>
            <a:endParaRPr sz="2100">
              <a:solidFill>
                <a:srgbClr val="556672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57" name="Google Shape;157;p13"/>
          <p:cNvGrpSpPr/>
          <p:nvPr/>
        </p:nvGrpSpPr>
        <p:grpSpPr>
          <a:xfrm>
            <a:off x="533275" y="7963575"/>
            <a:ext cx="1891200" cy="2149650"/>
            <a:chOff x="533275" y="1586588"/>
            <a:chExt cx="1891200" cy="2149650"/>
          </a:xfrm>
        </p:grpSpPr>
        <p:cxnSp>
          <p:nvCxnSpPr>
            <p:cNvPr id="158" name="Google Shape;158;p13"/>
            <p:cNvCxnSpPr/>
            <p:nvPr/>
          </p:nvCxnSpPr>
          <p:spPr>
            <a:xfrm>
              <a:off x="533275" y="15865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9" name="Google Shape;159;p13"/>
            <p:cNvCxnSpPr/>
            <p:nvPr/>
          </p:nvCxnSpPr>
          <p:spPr>
            <a:xfrm>
              <a:off x="533275" y="18254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60" name="Google Shape;160;p13"/>
            <p:cNvCxnSpPr/>
            <p:nvPr/>
          </p:nvCxnSpPr>
          <p:spPr>
            <a:xfrm>
              <a:off x="533275" y="20642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61" name="Google Shape;161;p13"/>
            <p:cNvCxnSpPr/>
            <p:nvPr/>
          </p:nvCxnSpPr>
          <p:spPr>
            <a:xfrm>
              <a:off x="533275" y="23031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13"/>
            <p:cNvCxnSpPr/>
            <p:nvPr/>
          </p:nvCxnSpPr>
          <p:spPr>
            <a:xfrm>
              <a:off x="533275" y="25419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13"/>
            <p:cNvCxnSpPr/>
            <p:nvPr/>
          </p:nvCxnSpPr>
          <p:spPr>
            <a:xfrm>
              <a:off x="533275" y="27808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13"/>
            <p:cNvCxnSpPr/>
            <p:nvPr/>
          </p:nvCxnSpPr>
          <p:spPr>
            <a:xfrm>
              <a:off x="533275" y="30196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3"/>
            <p:cNvCxnSpPr/>
            <p:nvPr/>
          </p:nvCxnSpPr>
          <p:spPr>
            <a:xfrm>
              <a:off x="533275" y="32585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66" name="Google Shape;166;p13"/>
            <p:cNvCxnSpPr/>
            <p:nvPr/>
          </p:nvCxnSpPr>
          <p:spPr>
            <a:xfrm>
              <a:off x="533275" y="34973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67" name="Google Shape;167;p13"/>
            <p:cNvCxnSpPr/>
            <p:nvPr/>
          </p:nvCxnSpPr>
          <p:spPr>
            <a:xfrm>
              <a:off x="533275" y="37362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68" name="Google Shape;168;p13"/>
          <p:cNvSpPr txBox="1"/>
          <p:nvPr/>
        </p:nvSpPr>
        <p:spPr>
          <a:xfrm>
            <a:off x="781676" y="7317665"/>
            <a:ext cx="1391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556672"/>
                </a:solidFill>
                <a:latin typeface="Cookie"/>
                <a:ea typeface="Cookie"/>
                <a:cs typeface="Cookie"/>
                <a:sym typeface="Cookie"/>
              </a:rPr>
              <a:t>Drinks</a:t>
            </a:r>
            <a:endParaRPr sz="2100">
              <a:solidFill>
                <a:srgbClr val="556672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69" name="Google Shape;169;p13"/>
          <p:cNvGrpSpPr/>
          <p:nvPr/>
        </p:nvGrpSpPr>
        <p:grpSpPr>
          <a:xfrm>
            <a:off x="2817771" y="7963575"/>
            <a:ext cx="4226076" cy="2149650"/>
            <a:chOff x="533275" y="1586588"/>
            <a:chExt cx="1891200" cy="2149650"/>
          </a:xfrm>
        </p:grpSpPr>
        <p:cxnSp>
          <p:nvCxnSpPr>
            <p:cNvPr id="170" name="Google Shape;170;p13"/>
            <p:cNvCxnSpPr/>
            <p:nvPr/>
          </p:nvCxnSpPr>
          <p:spPr>
            <a:xfrm>
              <a:off x="533275" y="15865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1" name="Google Shape;171;p13"/>
            <p:cNvCxnSpPr/>
            <p:nvPr/>
          </p:nvCxnSpPr>
          <p:spPr>
            <a:xfrm>
              <a:off x="533275" y="18254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2" name="Google Shape;172;p13"/>
            <p:cNvCxnSpPr/>
            <p:nvPr/>
          </p:nvCxnSpPr>
          <p:spPr>
            <a:xfrm>
              <a:off x="533275" y="20642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3" name="Google Shape;173;p13"/>
            <p:cNvCxnSpPr/>
            <p:nvPr/>
          </p:nvCxnSpPr>
          <p:spPr>
            <a:xfrm>
              <a:off x="533275" y="23031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4" name="Google Shape;174;p13"/>
            <p:cNvCxnSpPr/>
            <p:nvPr/>
          </p:nvCxnSpPr>
          <p:spPr>
            <a:xfrm>
              <a:off x="533275" y="25419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5" name="Google Shape;175;p13"/>
            <p:cNvCxnSpPr/>
            <p:nvPr/>
          </p:nvCxnSpPr>
          <p:spPr>
            <a:xfrm>
              <a:off x="533275" y="27808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6" name="Google Shape;176;p13"/>
            <p:cNvCxnSpPr/>
            <p:nvPr/>
          </p:nvCxnSpPr>
          <p:spPr>
            <a:xfrm>
              <a:off x="533275" y="30196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7" name="Google Shape;177;p13"/>
            <p:cNvCxnSpPr/>
            <p:nvPr/>
          </p:nvCxnSpPr>
          <p:spPr>
            <a:xfrm>
              <a:off x="533275" y="32585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8" name="Google Shape;178;p13"/>
            <p:cNvCxnSpPr/>
            <p:nvPr/>
          </p:nvCxnSpPr>
          <p:spPr>
            <a:xfrm>
              <a:off x="533275" y="349738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79" name="Google Shape;179;p13"/>
            <p:cNvCxnSpPr/>
            <p:nvPr/>
          </p:nvCxnSpPr>
          <p:spPr>
            <a:xfrm>
              <a:off x="533275" y="3736238"/>
              <a:ext cx="1891200" cy="0"/>
            </a:xfrm>
            <a:prstGeom prst="straightConnector1">
              <a:avLst/>
            </a:prstGeom>
            <a:noFill/>
            <a:ln cap="flat" cmpd="sng" w="19050">
              <a:solidFill>
                <a:srgbClr val="55667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80" name="Google Shape;180;p13"/>
          <p:cNvSpPr txBox="1"/>
          <p:nvPr/>
        </p:nvSpPr>
        <p:spPr>
          <a:xfrm>
            <a:off x="4246051" y="7317665"/>
            <a:ext cx="1391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556672"/>
                </a:solidFill>
                <a:latin typeface="Cookie"/>
                <a:ea typeface="Cookie"/>
                <a:cs typeface="Cookie"/>
                <a:sym typeface="Cookie"/>
              </a:rPr>
              <a:t>Other</a:t>
            </a:r>
            <a:endParaRPr sz="2100">
              <a:solidFill>
                <a:srgbClr val="556672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