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836000" cx="3200400"/>
  <p:notesSz cx="6858000" cy="9144000"/>
  <p:embeddedFontLst>
    <p:embeddedFont>
      <p:font typeface="Raleway"/>
      <p:regular r:id="rId8"/>
      <p:bold r:id="rId9"/>
      <p:italic r:id="rId10"/>
      <p:boldItalic r:id="rId11"/>
    </p:embeddedFont>
    <p:embeddedFont>
      <p:font typeface="Raleway SemiBold"/>
      <p:regular r:id="rId12"/>
      <p:bold r:id="rId13"/>
      <p:italic r:id="rId14"/>
      <p:boldItalic r:id="rId15"/>
    </p:embeddedFont>
    <p:embeddedFont>
      <p:font typeface="Raleway ExtraBold"/>
      <p:bold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78">
          <p15:clr>
            <a:srgbClr val="A4A3A4"/>
          </p15:clr>
        </p15:guide>
        <p15:guide id="2" pos="996">
          <p15:clr>
            <a:srgbClr val="A4A3A4"/>
          </p15:clr>
        </p15:guide>
        <p15:guide id="3" pos="108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78" orient="horz"/>
        <p:guide pos="996"/>
        <p:guide pos="108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boldItalic.fntdata"/><Relationship Id="rId10" Type="http://schemas.openxmlformats.org/officeDocument/2006/relationships/font" Target="fonts/Raleway-italic.fntdata"/><Relationship Id="rId13" Type="http://schemas.openxmlformats.org/officeDocument/2006/relationships/font" Target="fonts/RalewaySemiBold-bold.fntdata"/><Relationship Id="rId12" Type="http://schemas.openxmlformats.org/officeDocument/2006/relationships/font" Target="fonts/RalewaySemiBold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bold.fntdata"/><Relationship Id="rId15" Type="http://schemas.openxmlformats.org/officeDocument/2006/relationships/font" Target="fonts/RalewaySemiBold-boldItalic.fntdata"/><Relationship Id="rId14" Type="http://schemas.openxmlformats.org/officeDocument/2006/relationships/font" Target="fonts/RalewaySemiBold-italic.fntdata"/><Relationship Id="rId17" Type="http://schemas.openxmlformats.org/officeDocument/2006/relationships/font" Target="fonts/RalewayExtraBold-boldItalic.fntdata"/><Relationship Id="rId16" Type="http://schemas.openxmlformats.org/officeDocument/2006/relationships/font" Target="fonts/RalewayExtraBo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alew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fef3254e5_0_8:notes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fef3254e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09098" y="265780"/>
            <a:ext cx="2982300" cy="7326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09095" y="1011656"/>
            <a:ext cx="2982300" cy="2829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09095" y="394837"/>
            <a:ext cx="2982300" cy="7008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09095" y="1125204"/>
            <a:ext cx="2982300" cy="4644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09095" y="767757"/>
            <a:ext cx="2982300" cy="3006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09095" y="411382"/>
            <a:ext cx="29823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09095" y="411382"/>
            <a:ext cx="14001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691340" y="411382"/>
            <a:ext cx="14001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09095" y="198324"/>
            <a:ext cx="982800" cy="2697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09095" y="496025"/>
            <a:ext cx="982800" cy="11349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54000" lvl="0" marL="4572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1588" y="160683"/>
            <a:ext cx="2228700" cy="14601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00200" y="-45"/>
            <a:ext cx="1600200" cy="183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2200" lIns="32200" spcFirstLastPara="1" rIns="32200" wrap="square" tIns="32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2925" y="440188"/>
            <a:ext cx="1415700" cy="5292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2925" y="1000573"/>
            <a:ext cx="1415700" cy="4410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28825" y="258462"/>
            <a:ext cx="1343100" cy="13191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09095" y="1510127"/>
            <a:ext cx="2099700" cy="2160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9095" y="411382"/>
            <a:ext cx="2982300" cy="12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indent="-260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2pPr>
            <a:lvl3pPr indent="-260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3pPr>
            <a:lvl4pPr indent="-260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4pPr>
            <a:lvl5pPr indent="-260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5pPr>
            <a:lvl6pPr indent="-260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6pPr>
            <a:lvl7pPr indent="-260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7pPr>
            <a:lvl8pPr indent="-260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8pPr>
            <a:lvl9pPr indent="-260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00" lIns="32200" spcFirstLastPara="1" rIns="32200" wrap="square" tIns="32200">
            <a:normAutofit/>
          </a:bodyPr>
          <a:lstStyle>
            <a:lvl1pPr lvl="0" algn="r">
              <a:buNone/>
              <a:defRPr sz="400">
                <a:solidFill>
                  <a:schemeClr val="dk2"/>
                </a:solidFill>
              </a:defRPr>
            </a:lvl1pPr>
            <a:lvl2pPr lvl="1" algn="r">
              <a:buNone/>
              <a:defRPr sz="400">
                <a:solidFill>
                  <a:schemeClr val="dk2"/>
                </a:solidFill>
              </a:defRPr>
            </a:lvl2pPr>
            <a:lvl3pPr lvl="2" algn="r">
              <a:buNone/>
              <a:defRPr sz="400">
                <a:solidFill>
                  <a:schemeClr val="dk2"/>
                </a:solidFill>
              </a:defRPr>
            </a:lvl3pPr>
            <a:lvl4pPr lvl="3" algn="r">
              <a:buNone/>
              <a:defRPr sz="400">
                <a:solidFill>
                  <a:schemeClr val="dk2"/>
                </a:solidFill>
              </a:defRPr>
            </a:lvl4pPr>
            <a:lvl5pPr lvl="4" algn="r">
              <a:buNone/>
              <a:defRPr sz="400">
                <a:solidFill>
                  <a:schemeClr val="dk2"/>
                </a:solidFill>
              </a:defRPr>
            </a:lvl5pPr>
            <a:lvl6pPr lvl="5" algn="r">
              <a:buNone/>
              <a:defRPr sz="400">
                <a:solidFill>
                  <a:schemeClr val="dk2"/>
                </a:solidFill>
              </a:defRPr>
            </a:lvl6pPr>
            <a:lvl7pPr lvl="6" algn="r">
              <a:buNone/>
              <a:defRPr sz="400">
                <a:solidFill>
                  <a:schemeClr val="dk2"/>
                </a:solidFill>
              </a:defRPr>
            </a:lvl7pPr>
            <a:lvl8pPr lvl="7" algn="r">
              <a:buNone/>
              <a:defRPr sz="400">
                <a:solidFill>
                  <a:schemeClr val="dk2"/>
                </a:solidFill>
              </a:defRPr>
            </a:lvl8pPr>
            <a:lvl9pPr lvl="8" algn="r">
              <a:buNone/>
              <a:defRPr sz="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26314" l="43097" r="1769" t="26219"/>
          <a:stretch/>
        </p:blipFill>
        <p:spPr>
          <a:xfrm>
            <a:off x="0" y="0"/>
            <a:ext cx="3200400" cy="18359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720425" y="538000"/>
            <a:ext cx="1158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000">
                <a:solidFill>
                  <a:srgbClr val="275206"/>
                </a:solidFill>
                <a:latin typeface="Raleway"/>
                <a:ea typeface="Raleway"/>
                <a:cs typeface="Raleway"/>
                <a:sym typeface="Raleway"/>
              </a:rPr>
              <a:t>VEGAN</a:t>
            </a:r>
            <a:endParaRPr b="1" sz="2000">
              <a:solidFill>
                <a:srgbClr val="275206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720425" y="827900"/>
            <a:ext cx="1417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rgbClr val="A4C76B"/>
                </a:solidFill>
                <a:latin typeface="Raleway"/>
                <a:ea typeface="Raleway"/>
                <a:cs typeface="Raleway"/>
                <a:sym typeface="Raleway"/>
              </a:rPr>
              <a:t>RESTAURANT</a:t>
            </a:r>
            <a:endParaRPr b="1" sz="1600">
              <a:solidFill>
                <a:srgbClr val="A4C76B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720425" y="1101079"/>
            <a:ext cx="14172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700">
                <a:solidFill>
                  <a:srgbClr val="275206"/>
                </a:solidFill>
                <a:latin typeface="Raleway"/>
                <a:ea typeface="Raleway"/>
                <a:cs typeface="Raleway"/>
                <a:sym typeface="Raleway"/>
              </a:rPr>
              <a:t>Organization Events and Parties</a:t>
            </a:r>
            <a:endParaRPr b="1" sz="700">
              <a:solidFill>
                <a:srgbClr val="275206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b="1556" l="6178" r="21046" t="4705"/>
          <a:stretch/>
        </p:blipFill>
        <p:spPr>
          <a:xfrm flipH="1">
            <a:off x="4" y="0"/>
            <a:ext cx="2138998" cy="1835999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/>
          <p:nvPr/>
        </p:nvSpPr>
        <p:spPr>
          <a:xfrm>
            <a:off x="1580400" y="0"/>
            <a:ext cx="1620000" cy="1836000"/>
          </a:xfrm>
          <a:prstGeom prst="rect">
            <a:avLst/>
          </a:prstGeom>
          <a:solidFill>
            <a:srgbClr val="5E7E2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4" name="Google Shape;64;p14"/>
          <p:cNvGrpSpPr/>
          <p:nvPr/>
        </p:nvGrpSpPr>
        <p:grpSpPr>
          <a:xfrm>
            <a:off x="1724507" y="256550"/>
            <a:ext cx="1473000" cy="1322900"/>
            <a:chOff x="1724507" y="160600"/>
            <a:chExt cx="1473000" cy="1322900"/>
          </a:xfrm>
        </p:grpSpPr>
        <p:sp>
          <p:nvSpPr>
            <p:cNvPr id="65" name="Google Shape;65;p14"/>
            <p:cNvSpPr txBox="1"/>
            <p:nvPr/>
          </p:nvSpPr>
          <p:spPr>
            <a:xfrm>
              <a:off x="1724507" y="160600"/>
              <a:ext cx="14730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000">
                  <a:solidFill>
                    <a:srgbClr val="A4C76B"/>
                  </a:solidFill>
                  <a:latin typeface="Raleway ExtraBold"/>
                  <a:ea typeface="Raleway ExtraBold"/>
                  <a:cs typeface="Raleway ExtraBold"/>
                  <a:sym typeface="Raleway ExtraBold"/>
                </a:rPr>
                <a:t>VEGAN</a:t>
              </a:r>
              <a:endParaRPr sz="2000">
                <a:solidFill>
                  <a:srgbClr val="A4C76B"/>
                </a:solidFill>
                <a:latin typeface="Raleway ExtraBold"/>
                <a:ea typeface="Raleway ExtraBold"/>
                <a:cs typeface="Raleway ExtraBold"/>
                <a:sym typeface="Raleway ExtraBold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chemeClr val="lt1"/>
                  </a:solidFill>
                  <a:latin typeface="Raleway ExtraBold"/>
                  <a:ea typeface="Raleway ExtraBold"/>
                  <a:cs typeface="Raleway ExtraBold"/>
                  <a:sym typeface="Raleway ExtraBold"/>
                </a:rPr>
                <a:t>RESTAURANT</a:t>
              </a:r>
              <a:endParaRPr>
                <a:solidFill>
                  <a:schemeClr val="lt1"/>
                </a:solidFill>
                <a:latin typeface="Raleway ExtraBold"/>
                <a:ea typeface="Raleway ExtraBold"/>
                <a:cs typeface="Raleway ExtraBold"/>
                <a:sym typeface="Raleway ExtraBold"/>
              </a:endParaRPr>
            </a:p>
          </p:txBody>
        </p:sp>
        <p:sp>
          <p:nvSpPr>
            <p:cNvPr id="66" name="Google Shape;66;p14"/>
            <p:cNvSpPr txBox="1"/>
            <p:nvPr/>
          </p:nvSpPr>
          <p:spPr>
            <a:xfrm>
              <a:off x="1724507" y="769200"/>
              <a:ext cx="1473000" cy="71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800">
                  <a:solidFill>
                    <a:srgbClr val="A4C76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M:</a:t>
              </a:r>
              <a:r>
                <a:rPr lang="ru" sz="800">
                  <a:solidFill>
                    <a:schemeClr val="lt1"/>
                  </a:solidFill>
                  <a:latin typeface="Raleway ExtraBold"/>
                  <a:ea typeface="Raleway ExtraBold"/>
                  <a:cs typeface="Raleway ExtraBold"/>
                  <a:sym typeface="Raleway ExtraBold"/>
                </a:rPr>
                <a:t> </a:t>
              </a:r>
              <a:r>
                <a:rPr lang="ru" sz="800">
                  <a:solidFill>
                    <a:schemeClr val="lt1"/>
                  </a:solidFill>
                  <a:latin typeface="Raleway"/>
                  <a:ea typeface="Raleway"/>
                  <a:cs typeface="Raleway"/>
                  <a:sym typeface="Raleway"/>
                </a:rPr>
                <a:t>123-456-7890</a:t>
              </a:r>
              <a:endParaRPr sz="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800">
                  <a:solidFill>
                    <a:srgbClr val="A4C76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E:</a:t>
              </a:r>
              <a:r>
                <a:rPr lang="ru" sz="800">
                  <a:solidFill>
                    <a:schemeClr val="lt1"/>
                  </a:solidFill>
                  <a:latin typeface="Raleway ExtraBold"/>
                  <a:ea typeface="Raleway ExtraBold"/>
                  <a:cs typeface="Raleway ExtraBold"/>
                  <a:sym typeface="Raleway ExtraBold"/>
                </a:rPr>
                <a:t> </a:t>
              </a:r>
              <a:r>
                <a:rPr lang="ru" sz="800">
                  <a:solidFill>
                    <a:schemeClr val="lt1"/>
                  </a:solidFill>
                  <a:latin typeface="Raleway"/>
                  <a:ea typeface="Raleway"/>
                  <a:cs typeface="Raleway"/>
                  <a:sym typeface="Raleway"/>
                </a:rPr>
                <a:t>example@mail.com</a:t>
              </a:r>
              <a:endParaRPr sz="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800">
                  <a:solidFill>
                    <a:srgbClr val="A4C76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W:</a:t>
              </a:r>
              <a:r>
                <a:rPr lang="ru" sz="800">
                  <a:solidFill>
                    <a:schemeClr val="lt1"/>
                  </a:solidFill>
                  <a:latin typeface="Raleway ExtraBold"/>
                  <a:ea typeface="Raleway ExtraBold"/>
                  <a:cs typeface="Raleway ExtraBold"/>
                  <a:sym typeface="Raleway ExtraBold"/>
                </a:rPr>
                <a:t> </a:t>
              </a:r>
              <a:r>
                <a:rPr lang="ru" sz="800">
                  <a:solidFill>
                    <a:schemeClr val="lt1"/>
                  </a:solidFill>
                  <a:latin typeface="Raleway"/>
                  <a:ea typeface="Raleway"/>
                  <a:cs typeface="Raleway"/>
                  <a:sym typeface="Raleway"/>
                </a:rPr>
                <a:t>example.com</a:t>
              </a:r>
              <a:endParaRPr sz="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800">
                  <a:solidFill>
                    <a:srgbClr val="A4C76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A:</a:t>
              </a:r>
              <a:r>
                <a:rPr lang="ru" sz="800">
                  <a:solidFill>
                    <a:schemeClr val="lt1"/>
                  </a:solidFill>
                  <a:latin typeface="Raleway ExtraBold"/>
                  <a:ea typeface="Raleway ExtraBold"/>
                  <a:cs typeface="Raleway ExtraBold"/>
                  <a:sym typeface="Raleway ExtraBold"/>
                </a:rPr>
                <a:t> </a:t>
              </a:r>
              <a:r>
                <a:rPr lang="ru" sz="800">
                  <a:solidFill>
                    <a:schemeClr val="lt1"/>
                  </a:solidFill>
                  <a:latin typeface="Raleway"/>
                  <a:ea typeface="Raleway"/>
                  <a:cs typeface="Raleway"/>
                  <a:sym typeface="Raleway"/>
                </a:rPr>
                <a:t>86735 Floyd River,</a:t>
              </a:r>
              <a:endParaRPr sz="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800">
                  <a:solidFill>
                    <a:schemeClr val="lt1"/>
                  </a:solidFill>
                  <a:latin typeface="Raleway"/>
                  <a:ea typeface="Raleway"/>
                  <a:cs typeface="Raleway"/>
                  <a:sym typeface="Raleway"/>
                </a:rPr>
                <a:t>Rempelhaven, Bilzen, 12852</a:t>
              </a:r>
              <a:endParaRPr sz="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