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Berkshire Swash"/>
      <p:regular r:id="rId12"/>
    </p:embeddedFont>
    <p:embeddedFont>
      <p:font typeface="Arimo"/>
      <p:regular r:id="rId13"/>
      <p:bold r:id="rId14"/>
      <p:italic r:id="rId15"/>
      <p:boldItalic r:id="rId16"/>
    </p:embeddedFont>
    <p:embeddedFont>
      <p:font typeface="Vidaloka"/>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27">
          <p15:clr>
            <a:srgbClr val="747775"/>
          </p15:clr>
        </p15:guide>
        <p15:guide id="2" pos="4535">
          <p15:clr>
            <a:srgbClr val="747775"/>
          </p15:clr>
        </p15:guide>
        <p15:guide id="3" orient="horz" pos="6520">
          <p15:clr>
            <a:srgbClr val="747775"/>
          </p15:clr>
        </p15:guide>
        <p15:guide id="4" orient="horz" pos="227">
          <p15:clr>
            <a:srgbClr val="747775"/>
          </p15:clr>
        </p15:guide>
        <p15:guide id="5" pos="3149">
          <p15:clr>
            <a:srgbClr val="747775"/>
          </p15:clr>
        </p15:guide>
        <p15:guide id="6" orient="horz" pos="6400">
          <p15:clr>
            <a:srgbClr val="747775"/>
          </p15:clr>
        </p15:guide>
        <p15:guide id="7" orient="horz" pos="74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p:guide pos="4535"/>
        <p:guide pos="6520" orient="horz"/>
        <p:guide pos="227" orient="horz"/>
        <p:guide pos="3149"/>
        <p:guide pos="6400" orient="horz"/>
        <p:guide pos="745"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rimo-regular.fntdata"/><Relationship Id="rId12" Type="http://schemas.openxmlformats.org/officeDocument/2006/relationships/font" Target="fonts/BerkshireSwash-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italic.fntdata"/><Relationship Id="rId14" Type="http://schemas.openxmlformats.org/officeDocument/2006/relationships/font" Target="fonts/Arimo-bold.fntdata"/><Relationship Id="rId17" Type="http://schemas.openxmlformats.org/officeDocument/2006/relationships/font" Target="fonts/Vidaloka-regular.fntdata"/><Relationship Id="rId16"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7421ebc5d_0_5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7421ebc5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57421ebc5d_0_10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57421ebc5d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7421ebc5d_0_15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7421ebc5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7421ebc5d_0_19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7421ebc5d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7421ebc5d_0_24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57421ebc5d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293600" y="212260"/>
            <a:ext cx="49728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200">
                <a:solidFill>
                  <a:srgbClr val="1D1D1B"/>
                </a:solidFill>
                <a:latin typeface="Berkshire Swash"/>
                <a:ea typeface="Berkshire Swash"/>
                <a:cs typeface="Berkshire Swash"/>
                <a:sym typeface="Berkshire Swash"/>
              </a:rPr>
              <a:t>The Daily News</a:t>
            </a:r>
            <a:endParaRPr sz="5200">
              <a:solidFill>
                <a:srgbClr val="1D1D1B"/>
              </a:solidFill>
              <a:latin typeface="Berkshire Swash"/>
              <a:ea typeface="Berkshire Swash"/>
              <a:cs typeface="Berkshire Swash"/>
              <a:sym typeface="Berkshire Swash"/>
            </a:endParaRPr>
          </a:p>
        </p:txBody>
      </p:sp>
      <p:grpSp>
        <p:nvGrpSpPr>
          <p:cNvPr id="55" name="Google Shape;55;p13"/>
          <p:cNvGrpSpPr/>
          <p:nvPr/>
        </p:nvGrpSpPr>
        <p:grpSpPr>
          <a:xfrm>
            <a:off x="349462" y="334000"/>
            <a:ext cx="1055738" cy="551532"/>
            <a:chOff x="349462" y="334000"/>
            <a:chExt cx="1055738" cy="551532"/>
          </a:xfrm>
        </p:grpSpPr>
        <p:sp>
          <p:nvSpPr>
            <p:cNvPr id="56" name="Google Shape;56;p13"/>
            <p:cNvSpPr txBox="1"/>
            <p:nvPr/>
          </p:nvSpPr>
          <p:spPr>
            <a:xfrm>
              <a:off x="349462" y="334000"/>
              <a:ext cx="10452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800">
                  <a:solidFill>
                    <a:srgbClr val="1D1D1B"/>
                  </a:solidFill>
                  <a:latin typeface="Arimo"/>
                  <a:ea typeface="Arimo"/>
                  <a:cs typeface="Arimo"/>
                  <a:sym typeface="Arimo"/>
                </a:rPr>
                <a:t>INTEGER PHARETRA </a:t>
              </a:r>
              <a:endParaRPr b="1" sz="800">
                <a:solidFill>
                  <a:srgbClr val="1D1D1B"/>
                </a:solidFill>
                <a:latin typeface="Arimo"/>
                <a:ea typeface="Arimo"/>
                <a:cs typeface="Arimo"/>
                <a:sym typeface="Arimo"/>
              </a:endParaRPr>
            </a:p>
            <a:p>
              <a:pPr indent="0" lvl="0" marL="0" rtl="0" algn="l">
                <a:spcBef>
                  <a:spcPts val="0"/>
                </a:spcBef>
                <a:spcAft>
                  <a:spcPts val="0"/>
                </a:spcAft>
                <a:buNone/>
              </a:pPr>
              <a:r>
                <a:rPr lang="ru" sz="800">
                  <a:solidFill>
                    <a:srgbClr val="1D1D1B"/>
                  </a:solidFill>
                  <a:latin typeface="Arimo"/>
                  <a:ea typeface="Arimo"/>
                  <a:cs typeface="Arimo"/>
                  <a:sym typeface="Arimo"/>
                </a:rPr>
                <a:t>nulla a magna semper </a:t>
              </a:r>
              <a:endParaRPr sz="800">
                <a:solidFill>
                  <a:srgbClr val="1D1D1B"/>
                </a:solidFill>
                <a:latin typeface="Arimo"/>
                <a:ea typeface="Arimo"/>
                <a:cs typeface="Arimo"/>
                <a:sym typeface="Arimo"/>
              </a:endParaRPr>
            </a:p>
          </p:txBody>
        </p:sp>
        <p:pic>
          <p:nvPicPr>
            <p:cNvPr id="57" name="Google Shape;57;p13"/>
            <p:cNvPicPr preferRelativeResize="0"/>
            <p:nvPr/>
          </p:nvPicPr>
          <p:blipFill>
            <a:blip r:embed="rId3">
              <a:alphaModFix/>
            </a:blip>
            <a:stretch>
              <a:fillRect/>
            </a:stretch>
          </p:blipFill>
          <p:spPr>
            <a:xfrm>
              <a:off x="360000" y="601625"/>
              <a:ext cx="1045200" cy="283907"/>
            </a:xfrm>
            <a:prstGeom prst="rect">
              <a:avLst/>
            </a:prstGeom>
            <a:noFill/>
            <a:ln>
              <a:noFill/>
            </a:ln>
          </p:spPr>
        </p:pic>
      </p:grpSp>
      <p:grpSp>
        <p:nvGrpSpPr>
          <p:cNvPr id="58" name="Google Shape;58;p13"/>
          <p:cNvGrpSpPr/>
          <p:nvPr/>
        </p:nvGrpSpPr>
        <p:grpSpPr>
          <a:xfrm>
            <a:off x="6266400" y="361825"/>
            <a:ext cx="948963" cy="556097"/>
            <a:chOff x="6266400" y="361825"/>
            <a:chExt cx="948963" cy="556097"/>
          </a:xfrm>
        </p:grpSpPr>
        <p:grpSp>
          <p:nvGrpSpPr>
            <p:cNvPr id="59" name="Google Shape;59;p13"/>
            <p:cNvGrpSpPr/>
            <p:nvPr/>
          </p:nvGrpSpPr>
          <p:grpSpPr>
            <a:xfrm>
              <a:off x="6266400" y="361825"/>
              <a:ext cx="936000" cy="392700"/>
              <a:chOff x="6266400" y="361825"/>
              <a:chExt cx="936000" cy="392700"/>
            </a:xfrm>
          </p:grpSpPr>
          <p:sp>
            <p:nvSpPr>
              <p:cNvPr id="60" name="Google Shape;60;p13"/>
              <p:cNvSpPr/>
              <p:nvPr/>
            </p:nvSpPr>
            <p:spPr>
              <a:xfrm>
                <a:off x="6266400" y="361825"/>
                <a:ext cx="936000" cy="392700"/>
              </a:xfrm>
              <a:prstGeom prst="rect">
                <a:avLst/>
              </a:prstGeom>
              <a:noFill/>
              <a:ln cap="flat" cmpd="sng" w="952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nvSpPr>
            <p:spPr>
              <a:xfrm>
                <a:off x="6369450" y="394997"/>
                <a:ext cx="7299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ru" sz="1000">
                    <a:solidFill>
                      <a:srgbClr val="1D1D1B"/>
                    </a:solidFill>
                    <a:latin typeface="Vidaloka"/>
                    <a:ea typeface="Vidaloka"/>
                    <a:cs typeface="Vidaloka"/>
                    <a:sym typeface="Vidaloka"/>
                  </a:rPr>
                  <a:t>LOGO</a:t>
                </a:r>
                <a:endParaRPr sz="1000">
                  <a:solidFill>
                    <a:srgbClr val="1D1D1B"/>
                  </a:solidFill>
                  <a:latin typeface="Vidaloka"/>
                  <a:ea typeface="Vidaloka"/>
                  <a:cs typeface="Vidaloka"/>
                  <a:sym typeface="Vidaloka"/>
                </a:endParaRPr>
              </a:p>
              <a:p>
                <a:pPr indent="0" lvl="0" marL="0" rtl="0" algn="ctr">
                  <a:spcBef>
                    <a:spcPts val="0"/>
                  </a:spcBef>
                  <a:spcAft>
                    <a:spcPts val="0"/>
                  </a:spcAft>
                  <a:buNone/>
                </a:pPr>
                <a:r>
                  <a:rPr lang="ru" sz="1000">
                    <a:solidFill>
                      <a:srgbClr val="1D1D1B"/>
                    </a:solidFill>
                    <a:latin typeface="Vidaloka"/>
                    <a:ea typeface="Vidaloka"/>
                    <a:cs typeface="Vidaloka"/>
                    <a:sym typeface="Vidaloka"/>
                  </a:rPr>
                  <a:t>HERE</a:t>
                </a:r>
                <a:endParaRPr sz="1000">
                  <a:solidFill>
                    <a:srgbClr val="1D1D1B"/>
                  </a:solidFill>
                  <a:latin typeface="Vidaloka"/>
                  <a:ea typeface="Vidaloka"/>
                  <a:cs typeface="Vidaloka"/>
                  <a:sym typeface="Vidaloka"/>
                </a:endParaRPr>
              </a:p>
            </p:txBody>
          </p:sp>
        </p:grpSp>
        <p:sp>
          <p:nvSpPr>
            <p:cNvPr id="62" name="Google Shape;62;p13"/>
            <p:cNvSpPr txBox="1"/>
            <p:nvPr/>
          </p:nvSpPr>
          <p:spPr>
            <a:xfrm>
              <a:off x="6268563" y="779322"/>
              <a:ext cx="946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Arimo"/>
                  <a:ea typeface="Arimo"/>
                  <a:cs typeface="Arimo"/>
                  <a:sym typeface="Arimo"/>
                </a:rPr>
                <a:t>Mauris vestibulum</a:t>
              </a:r>
              <a:endParaRPr sz="900">
                <a:latin typeface="Arimo"/>
                <a:ea typeface="Arimo"/>
                <a:cs typeface="Arimo"/>
                <a:sym typeface="Arimo"/>
              </a:endParaRPr>
            </a:p>
          </p:txBody>
        </p:sp>
      </p:grpSp>
      <p:cxnSp>
        <p:nvCxnSpPr>
          <p:cNvPr id="63" name="Google Shape;63;p13"/>
          <p:cNvCxnSpPr/>
          <p:nvPr/>
        </p:nvCxnSpPr>
        <p:spPr>
          <a:xfrm>
            <a:off x="364925" y="1113300"/>
            <a:ext cx="6840600" cy="0"/>
          </a:xfrm>
          <a:prstGeom prst="straightConnector1">
            <a:avLst/>
          </a:prstGeom>
          <a:noFill/>
          <a:ln cap="flat" cmpd="sng" w="19050">
            <a:solidFill>
              <a:srgbClr val="1D1D1B"/>
            </a:solidFill>
            <a:prstDash val="solid"/>
            <a:round/>
            <a:headEnd len="med" w="med" type="none"/>
            <a:tailEnd len="med" w="med" type="none"/>
          </a:ln>
        </p:spPr>
      </p:cxnSp>
      <p:cxnSp>
        <p:nvCxnSpPr>
          <p:cNvPr id="64" name="Google Shape;64;p13"/>
          <p:cNvCxnSpPr/>
          <p:nvPr/>
        </p:nvCxnSpPr>
        <p:spPr>
          <a:xfrm>
            <a:off x="364925" y="1468945"/>
            <a:ext cx="6840600" cy="0"/>
          </a:xfrm>
          <a:prstGeom prst="straightConnector1">
            <a:avLst/>
          </a:prstGeom>
          <a:noFill/>
          <a:ln cap="flat" cmpd="sng" w="38100">
            <a:solidFill>
              <a:srgbClr val="1D1D1B"/>
            </a:solidFill>
            <a:prstDash val="solid"/>
            <a:round/>
            <a:headEnd len="med" w="med" type="none"/>
            <a:tailEnd len="med" w="med" type="none"/>
          </a:ln>
        </p:spPr>
      </p:cxnSp>
      <p:grpSp>
        <p:nvGrpSpPr>
          <p:cNvPr id="65" name="Google Shape;65;p13"/>
          <p:cNvGrpSpPr/>
          <p:nvPr/>
        </p:nvGrpSpPr>
        <p:grpSpPr>
          <a:xfrm>
            <a:off x="345250" y="1183423"/>
            <a:ext cx="6869176" cy="215402"/>
            <a:chOff x="345250" y="1183423"/>
            <a:chExt cx="6869176" cy="215402"/>
          </a:xfrm>
        </p:grpSpPr>
        <p:sp>
          <p:nvSpPr>
            <p:cNvPr id="66" name="Google Shape;66;p13"/>
            <p:cNvSpPr txBox="1"/>
            <p:nvPr/>
          </p:nvSpPr>
          <p:spPr>
            <a:xfrm>
              <a:off x="345250" y="1183423"/>
              <a:ext cx="1750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Vidaloka"/>
                  <a:ea typeface="Vidaloka"/>
                  <a:cs typeface="Vidaloka"/>
                  <a:sym typeface="Vidaloka"/>
                </a:rPr>
                <a:t>ISSUE 1, 2024</a:t>
              </a:r>
              <a:r>
                <a:rPr lang="ru">
                  <a:solidFill>
                    <a:srgbClr val="1D1D1B"/>
                  </a:solidFill>
                  <a:latin typeface="Vidaloka"/>
                  <a:ea typeface="Vidaloka"/>
                  <a:cs typeface="Vidaloka"/>
                  <a:sym typeface="Vidaloka"/>
                </a:rPr>
                <a:t>-2025</a:t>
              </a:r>
              <a:endParaRPr>
                <a:solidFill>
                  <a:srgbClr val="1D1D1B"/>
                </a:solidFill>
                <a:latin typeface="Vidaloka"/>
                <a:ea typeface="Vidaloka"/>
                <a:cs typeface="Vidaloka"/>
                <a:sym typeface="Vidaloka"/>
              </a:endParaRPr>
            </a:p>
          </p:txBody>
        </p:sp>
        <p:sp>
          <p:nvSpPr>
            <p:cNvPr id="67" name="Google Shape;67;p13"/>
            <p:cNvSpPr txBox="1"/>
            <p:nvPr/>
          </p:nvSpPr>
          <p:spPr>
            <a:xfrm>
              <a:off x="2537988" y="1183425"/>
              <a:ext cx="21843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1D1D1B"/>
                  </a:solidFill>
                  <a:latin typeface="Vidaloka"/>
                  <a:ea typeface="Vidaloka"/>
                  <a:cs typeface="Vidaloka"/>
                  <a:sym typeface="Vidaloka"/>
                </a:rPr>
                <a:t>YOUR DAILY FAVOURITE</a:t>
              </a:r>
              <a:endParaRPr>
                <a:solidFill>
                  <a:srgbClr val="1D1D1B"/>
                </a:solidFill>
                <a:latin typeface="Vidaloka"/>
                <a:ea typeface="Vidaloka"/>
                <a:cs typeface="Vidaloka"/>
                <a:sym typeface="Vidaloka"/>
              </a:endParaRPr>
            </a:p>
          </p:txBody>
        </p:sp>
        <p:sp>
          <p:nvSpPr>
            <p:cNvPr id="68" name="Google Shape;68;p13"/>
            <p:cNvSpPr txBox="1"/>
            <p:nvPr/>
          </p:nvSpPr>
          <p:spPr>
            <a:xfrm>
              <a:off x="5164526" y="1183425"/>
              <a:ext cx="20499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rgbClr val="1D1D1B"/>
                  </a:solidFill>
                  <a:latin typeface="Vidaloka"/>
                  <a:ea typeface="Vidaloka"/>
                  <a:cs typeface="Vidaloka"/>
                  <a:sym typeface="Vidaloka"/>
                </a:rPr>
                <a:t>NEBRASKA, MARATOWN</a:t>
              </a:r>
              <a:endParaRPr>
                <a:solidFill>
                  <a:srgbClr val="1D1D1B"/>
                </a:solidFill>
                <a:latin typeface="Vidaloka"/>
                <a:ea typeface="Vidaloka"/>
                <a:cs typeface="Vidaloka"/>
                <a:sym typeface="Vidaloka"/>
              </a:endParaRPr>
            </a:p>
          </p:txBody>
        </p:sp>
        <p:sp>
          <p:nvSpPr>
            <p:cNvPr id="69" name="Google Shape;69;p13"/>
            <p:cNvSpPr/>
            <p:nvPr/>
          </p:nvSpPr>
          <p:spPr>
            <a:xfrm>
              <a:off x="2286719"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4913257"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13"/>
          <p:cNvSpPr txBox="1"/>
          <p:nvPr/>
        </p:nvSpPr>
        <p:spPr>
          <a:xfrm>
            <a:off x="74475" y="1552450"/>
            <a:ext cx="74217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800">
                <a:solidFill>
                  <a:srgbClr val="1D1D1B"/>
                </a:solidFill>
                <a:latin typeface="Vidaloka"/>
                <a:ea typeface="Vidaloka"/>
                <a:cs typeface="Vidaloka"/>
                <a:sym typeface="Vidaloka"/>
              </a:rPr>
              <a:t>MALESUADA ACCUMSAN</a:t>
            </a:r>
            <a:endParaRPr sz="4800">
              <a:solidFill>
                <a:srgbClr val="1D1D1B"/>
              </a:solidFill>
              <a:latin typeface="Vidaloka"/>
              <a:ea typeface="Vidaloka"/>
              <a:cs typeface="Vidaloka"/>
              <a:sym typeface="Vidaloka"/>
            </a:endParaRPr>
          </a:p>
        </p:txBody>
      </p:sp>
      <p:grpSp>
        <p:nvGrpSpPr>
          <p:cNvPr id="72" name="Google Shape;72;p13"/>
          <p:cNvGrpSpPr/>
          <p:nvPr/>
        </p:nvGrpSpPr>
        <p:grpSpPr>
          <a:xfrm>
            <a:off x="358730" y="2393625"/>
            <a:ext cx="6841270" cy="3633155"/>
            <a:chOff x="358730" y="2393625"/>
            <a:chExt cx="6841270" cy="3633155"/>
          </a:xfrm>
        </p:grpSpPr>
        <p:pic>
          <p:nvPicPr>
            <p:cNvPr id="73" name="Google Shape;73;p13"/>
            <p:cNvPicPr preferRelativeResize="0"/>
            <p:nvPr/>
          </p:nvPicPr>
          <p:blipFill rotWithShape="1">
            <a:blip r:embed="rId4">
              <a:alphaModFix/>
            </a:blip>
            <a:srcRect b="13262" l="4997" r="0" t="15201"/>
            <a:stretch/>
          </p:blipFill>
          <p:spPr>
            <a:xfrm>
              <a:off x="360000" y="2393625"/>
              <a:ext cx="6840000" cy="3433725"/>
            </a:xfrm>
            <a:prstGeom prst="rect">
              <a:avLst/>
            </a:prstGeom>
            <a:noFill/>
            <a:ln>
              <a:noFill/>
            </a:ln>
          </p:spPr>
        </p:pic>
        <p:sp>
          <p:nvSpPr>
            <p:cNvPr id="74" name="Google Shape;74;p13"/>
            <p:cNvSpPr txBox="1"/>
            <p:nvPr/>
          </p:nvSpPr>
          <p:spPr>
            <a:xfrm>
              <a:off x="358730" y="5888180"/>
              <a:ext cx="57645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1D1D1B"/>
                  </a:solidFill>
                  <a:latin typeface="Arimo"/>
                  <a:ea typeface="Arimo"/>
                  <a:cs typeface="Arimo"/>
                  <a:sym typeface="Arimo"/>
                </a:rPr>
                <a:t>Nulla volutpat pharetra eros malesuada accumsan enean et massa elementum mauris aliquam </a:t>
              </a:r>
              <a:endParaRPr sz="900">
                <a:solidFill>
                  <a:srgbClr val="1D1D1B"/>
                </a:solidFill>
                <a:latin typeface="Arimo"/>
                <a:ea typeface="Arimo"/>
                <a:cs typeface="Arimo"/>
                <a:sym typeface="Arimo"/>
              </a:endParaRPr>
            </a:p>
          </p:txBody>
        </p:sp>
      </p:grpSp>
      <p:sp>
        <p:nvSpPr>
          <p:cNvPr id="75" name="Google Shape;75;p13"/>
          <p:cNvSpPr txBox="1"/>
          <p:nvPr/>
        </p:nvSpPr>
        <p:spPr>
          <a:xfrm>
            <a:off x="364925" y="6154150"/>
            <a:ext cx="2171100" cy="4063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Phasellus a turpis at justo sollicitudin sodales. Suspendisse potenti. Curabitur posuere blandit justo, in viverra nisl varius vitae. Etiam finibus a justo et sollicitudin. Vivamus sollicitudin feugiat nisi, ac malesuada erat luctus et. Pellentesque non orci pretium turpis bibendum tristique. Vestibulum sem orci, molestie nec laoreet eget, condimentum id mi. Fusce risus orci, varius in finibus nec, iaculis eget massa. Nulla volutpat pharetra eros malesuada accumsan. Aenean et massa elementum mauris aliquam maximus nec vitae arcu. Etiam gravida dui quis ex tempus aliquam. Vestibulum lectus risus. sagittis at nunc condimentum, vulputate efficitur turpis.</a:t>
            </a:r>
            <a:endParaRPr sz="1100">
              <a:solidFill>
                <a:srgbClr val="1D1D1B"/>
              </a:solidFill>
              <a:latin typeface="Arimo"/>
              <a:ea typeface="Arimo"/>
              <a:cs typeface="Arimo"/>
              <a:sym typeface="Arimo"/>
            </a:endParaRPr>
          </a:p>
        </p:txBody>
      </p:sp>
      <p:sp>
        <p:nvSpPr>
          <p:cNvPr id="76" name="Google Shape;76;p13"/>
          <p:cNvSpPr txBox="1"/>
          <p:nvPr/>
        </p:nvSpPr>
        <p:spPr>
          <a:xfrm>
            <a:off x="2647200" y="6154150"/>
            <a:ext cx="2171100" cy="948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Nulla volutpat pharetra eros malesuada accumsan. Aenean et massa elementum mauris aliquam maximus nec vitae arcu. Etiam gravida dui quis ex tempus </a:t>
            </a:r>
            <a:endParaRPr sz="1100">
              <a:solidFill>
                <a:srgbClr val="1D1D1B"/>
              </a:solidFill>
              <a:latin typeface="Arimo"/>
              <a:ea typeface="Arimo"/>
              <a:cs typeface="Arimo"/>
              <a:sym typeface="Arimo"/>
            </a:endParaRPr>
          </a:p>
        </p:txBody>
      </p:sp>
      <p:sp>
        <p:nvSpPr>
          <p:cNvPr id="77" name="Google Shape;77;p13"/>
          <p:cNvSpPr txBox="1"/>
          <p:nvPr/>
        </p:nvSpPr>
        <p:spPr>
          <a:xfrm>
            <a:off x="5040000" y="6154150"/>
            <a:ext cx="2171100" cy="4063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Phasellus a turpis at justo sollicitudin sodales. Suspendisse potenti. Curabitur posuere blandit justo, in viverra nisl varius vitae. Etiam finibus a justo et sollicitudin. Vivamus sollicitudin feugiat nisi, ac malesuada erat luctus et. Pellentesque non orci pretium turpis bibendum tristique. Vestibulum sem orci, molestie nec laoreet eget, condimentum id mi. Fusce risus orci, varius in finibus nec, iaculis eget massa. Nulla volutpat pharetra eros malesuada accumsan. Aenean et massa elementum mauris aliquam maximus nec vitae arcu. Etiam gravida dui quis ex tempus aliquam. Vestibulum lectus risus sagittis at nunc condimentum vulputate.</a:t>
            </a:r>
            <a:endParaRPr sz="1100">
              <a:solidFill>
                <a:srgbClr val="1D1D1B"/>
              </a:solidFill>
              <a:latin typeface="Arimo"/>
              <a:ea typeface="Arimo"/>
              <a:cs typeface="Arimo"/>
              <a:sym typeface="Arimo"/>
            </a:endParaRPr>
          </a:p>
        </p:txBody>
      </p:sp>
      <p:sp>
        <p:nvSpPr>
          <p:cNvPr id="78" name="Google Shape;78;p13"/>
          <p:cNvSpPr txBox="1"/>
          <p:nvPr/>
        </p:nvSpPr>
        <p:spPr>
          <a:xfrm>
            <a:off x="2647200" y="7446825"/>
            <a:ext cx="2260200" cy="13014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1900">
                <a:solidFill>
                  <a:srgbClr val="1D1D1B"/>
                </a:solidFill>
                <a:latin typeface="Vidaloka"/>
                <a:ea typeface="Vidaloka"/>
                <a:cs typeface="Vidaloka"/>
                <a:sym typeface="Vidaloka"/>
              </a:rPr>
              <a:t>Vestibulum lectusrisus at nunccondimentum, vulputate efficitur</a:t>
            </a:r>
            <a:endParaRPr sz="1900">
              <a:solidFill>
                <a:srgbClr val="1D1D1B"/>
              </a:solidFill>
              <a:latin typeface="Vidaloka"/>
              <a:ea typeface="Vidaloka"/>
              <a:cs typeface="Vidaloka"/>
              <a:sym typeface="Vidaloka"/>
            </a:endParaRPr>
          </a:p>
        </p:txBody>
      </p:sp>
      <p:sp>
        <p:nvSpPr>
          <p:cNvPr id="79" name="Google Shape;79;p13"/>
          <p:cNvSpPr txBox="1"/>
          <p:nvPr/>
        </p:nvSpPr>
        <p:spPr>
          <a:xfrm>
            <a:off x="2647200" y="9047335"/>
            <a:ext cx="2171100" cy="114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Nulla volutpat pharetra eros malesuada accumsan. Aenean et massa elementum mauris aliquam maximus nec vitae arcu. Etiam gravida dui quis ex tempus aliquam. Vestibulum lectus risus.</a:t>
            </a:r>
            <a:endParaRPr sz="1100">
              <a:solidFill>
                <a:srgbClr val="1D1D1B"/>
              </a:solidFill>
              <a:latin typeface="Arimo"/>
              <a:ea typeface="Arimo"/>
              <a:cs typeface="Arimo"/>
              <a:sym typeface="Arimo"/>
            </a:endParaRPr>
          </a:p>
        </p:txBody>
      </p:sp>
      <p:grpSp>
        <p:nvGrpSpPr>
          <p:cNvPr id="80" name="Google Shape;80;p13"/>
          <p:cNvGrpSpPr/>
          <p:nvPr/>
        </p:nvGrpSpPr>
        <p:grpSpPr>
          <a:xfrm>
            <a:off x="358765" y="10350000"/>
            <a:ext cx="6846760" cy="194810"/>
            <a:chOff x="358765" y="10350000"/>
            <a:chExt cx="6846760" cy="194810"/>
          </a:xfrm>
        </p:grpSpPr>
        <p:cxnSp>
          <p:nvCxnSpPr>
            <p:cNvPr id="81" name="Google Shape;81;p13"/>
            <p:cNvCxnSpPr/>
            <p:nvPr/>
          </p:nvCxnSpPr>
          <p:spPr>
            <a:xfrm>
              <a:off x="364925" y="10350000"/>
              <a:ext cx="6840600" cy="0"/>
            </a:xfrm>
            <a:prstGeom prst="straightConnector1">
              <a:avLst/>
            </a:prstGeom>
            <a:noFill/>
            <a:ln cap="flat" cmpd="sng" w="19050">
              <a:solidFill>
                <a:srgbClr val="1D1D1B"/>
              </a:solidFill>
              <a:prstDash val="solid"/>
              <a:round/>
              <a:headEnd len="med" w="med" type="none"/>
              <a:tailEnd len="med" w="med" type="none"/>
            </a:ln>
          </p:spPr>
        </p:cxnSp>
        <p:sp>
          <p:nvSpPr>
            <p:cNvPr id="82" name="Google Shape;82;p13"/>
            <p:cNvSpPr txBox="1"/>
            <p:nvPr/>
          </p:nvSpPr>
          <p:spPr>
            <a:xfrm>
              <a:off x="358765" y="10390910"/>
              <a:ext cx="1373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Vidaloka"/>
                  <a:ea typeface="Vidaloka"/>
                  <a:cs typeface="Vidaloka"/>
                  <a:sym typeface="Vidaloka"/>
                </a:rPr>
                <a:t>THE DAILY NEWS</a:t>
              </a:r>
              <a:endParaRPr sz="1000">
                <a:solidFill>
                  <a:srgbClr val="1D1D1B"/>
                </a:solidFill>
                <a:latin typeface="Vidaloka"/>
                <a:ea typeface="Vidaloka"/>
                <a:cs typeface="Vidaloka"/>
                <a:sym typeface="Vidaloka"/>
              </a:endParaRPr>
            </a:p>
          </p:txBody>
        </p:sp>
        <p:sp>
          <p:nvSpPr>
            <p:cNvPr id="83" name="Google Shape;83;p13"/>
            <p:cNvSpPr txBox="1"/>
            <p:nvPr/>
          </p:nvSpPr>
          <p:spPr>
            <a:xfrm>
              <a:off x="5826890" y="10390910"/>
              <a:ext cx="1373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rgbClr val="1D1D1B"/>
                  </a:solidFill>
                  <a:latin typeface="Vidaloka"/>
                  <a:ea typeface="Vidaloka"/>
                  <a:cs typeface="Vidaloka"/>
                  <a:sym typeface="Vidaloka"/>
                </a:rPr>
                <a:t>PAGE 1</a:t>
              </a:r>
              <a:endParaRPr sz="1000">
                <a:solidFill>
                  <a:srgbClr val="1D1D1B"/>
                </a:solidFill>
                <a:latin typeface="Vidaloka"/>
                <a:ea typeface="Vidaloka"/>
                <a:cs typeface="Vidaloka"/>
                <a:sym typeface="Vidalok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txBox="1"/>
          <p:nvPr/>
        </p:nvSpPr>
        <p:spPr>
          <a:xfrm>
            <a:off x="1293600" y="212260"/>
            <a:ext cx="49728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200">
                <a:solidFill>
                  <a:srgbClr val="1D1D1B"/>
                </a:solidFill>
                <a:latin typeface="Berkshire Swash"/>
                <a:ea typeface="Berkshire Swash"/>
                <a:cs typeface="Berkshire Swash"/>
                <a:sym typeface="Berkshire Swash"/>
              </a:rPr>
              <a:t>The Daily News</a:t>
            </a:r>
            <a:endParaRPr sz="5200">
              <a:solidFill>
                <a:srgbClr val="1D1D1B"/>
              </a:solidFill>
              <a:latin typeface="Berkshire Swash"/>
              <a:ea typeface="Berkshire Swash"/>
              <a:cs typeface="Berkshire Swash"/>
              <a:sym typeface="Berkshire Swash"/>
            </a:endParaRPr>
          </a:p>
        </p:txBody>
      </p:sp>
      <p:grpSp>
        <p:nvGrpSpPr>
          <p:cNvPr id="89" name="Google Shape;89;p14"/>
          <p:cNvGrpSpPr/>
          <p:nvPr/>
        </p:nvGrpSpPr>
        <p:grpSpPr>
          <a:xfrm>
            <a:off x="349462" y="334000"/>
            <a:ext cx="1055738" cy="551532"/>
            <a:chOff x="349462" y="334000"/>
            <a:chExt cx="1055738" cy="551532"/>
          </a:xfrm>
        </p:grpSpPr>
        <p:sp>
          <p:nvSpPr>
            <p:cNvPr id="90" name="Google Shape;90;p14"/>
            <p:cNvSpPr txBox="1"/>
            <p:nvPr/>
          </p:nvSpPr>
          <p:spPr>
            <a:xfrm>
              <a:off x="349462" y="334000"/>
              <a:ext cx="10452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800">
                  <a:solidFill>
                    <a:srgbClr val="1D1D1B"/>
                  </a:solidFill>
                  <a:latin typeface="Arimo"/>
                  <a:ea typeface="Arimo"/>
                  <a:cs typeface="Arimo"/>
                  <a:sym typeface="Arimo"/>
                </a:rPr>
                <a:t>INTEGER PHARETRA </a:t>
              </a:r>
              <a:endParaRPr b="1" sz="800">
                <a:solidFill>
                  <a:srgbClr val="1D1D1B"/>
                </a:solidFill>
                <a:latin typeface="Arimo"/>
                <a:ea typeface="Arimo"/>
                <a:cs typeface="Arimo"/>
                <a:sym typeface="Arimo"/>
              </a:endParaRPr>
            </a:p>
            <a:p>
              <a:pPr indent="0" lvl="0" marL="0" rtl="0" algn="l">
                <a:spcBef>
                  <a:spcPts val="0"/>
                </a:spcBef>
                <a:spcAft>
                  <a:spcPts val="0"/>
                </a:spcAft>
                <a:buNone/>
              </a:pPr>
              <a:r>
                <a:rPr lang="ru" sz="800">
                  <a:solidFill>
                    <a:srgbClr val="1D1D1B"/>
                  </a:solidFill>
                  <a:latin typeface="Arimo"/>
                  <a:ea typeface="Arimo"/>
                  <a:cs typeface="Arimo"/>
                  <a:sym typeface="Arimo"/>
                </a:rPr>
                <a:t>nulla a magna semper </a:t>
              </a:r>
              <a:endParaRPr sz="800">
                <a:solidFill>
                  <a:srgbClr val="1D1D1B"/>
                </a:solidFill>
                <a:latin typeface="Arimo"/>
                <a:ea typeface="Arimo"/>
                <a:cs typeface="Arimo"/>
                <a:sym typeface="Arimo"/>
              </a:endParaRPr>
            </a:p>
          </p:txBody>
        </p:sp>
        <p:pic>
          <p:nvPicPr>
            <p:cNvPr id="91" name="Google Shape;91;p14"/>
            <p:cNvPicPr preferRelativeResize="0"/>
            <p:nvPr/>
          </p:nvPicPr>
          <p:blipFill>
            <a:blip r:embed="rId3">
              <a:alphaModFix/>
            </a:blip>
            <a:stretch>
              <a:fillRect/>
            </a:stretch>
          </p:blipFill>
          <p:spPr>
            <a:xfrm>
              <a:off x="360000" y="601625"/>
              <a:ext cx="1045200" cy="283907"/>
            </a:xfrm>
            <a:prstGeom prst="rect">
              <a:avLst/>
            </a:prstGeom>
            <a:noFill/>
            <a:ln>
              <a:noFill/>
            </a:ln>
          </p:spPr>
        </p:pic>
      </p:grpSp>
      <p:grpSp>
        <p:nvGrpSpPr>
          <p:cNvPr id="92" name="Google Shape;92;p14"/>
          <p:cNvGrpSpPr/>
          <p:nvPr/>
        </p:nvGrpSpPr>
        <p:grpSpPr>
          <a:xfrm>
            <a:off x="6266400" y="361825"/>
            <a:ext cx="948963" cy="556097"/>
            <a:chOff x="6266400" y="361825"/>
            <a:chExt cx="948963" cy="556097"/>
          </a:xfrm>
        </p:grpSpPr>
        <p:grpSp>
          <p:nvGrpSpPr>
            <p:cNvPr id="93" name="Google Shape;93;p14"/>
            <p:cNvGrpSpPr/>
            <p:nvPr/>
          </p:nvGrpSpPr>
          <p:grpSpPr>
            <a:xfrm>
              <a:off x="6266400" y="361825"/>
              <a:ext cx="936000" cy="392700"/>
              <a:chOff x="6266400" y="361825"/>
              <a:chExt cx="936000" cy="392700"/>
            </a:xfrm>
          </p:grpSpPr>
          <p:sp>
            <p:nvSpPr>
              <p:cNvPr id="94" name="Google Shape;94;p14"/>
              <p:cNvSpPr/>
              <p:nvPr/>
            </p:nvSpPr>
            <p:spPr>
              <a:xfrm>
                <a:off x="6266400" y="361825"/>
                <a:ext cx="936000" cy="392700"/>
              </a:xfrm>
              <a:prstGeom prst="rect">
                <a:avLst/>
              </a:prstGeom>
              <a:noFill/>
              <a:ln cap="flat" cmpd="sng" w="952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6369450" y="394997"/>
                <a:ext cx="7299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rgbClr val="1D1D1B"/>
                    </a:solidFill>
                    <a:latin typeface="Vidaloka"/>
                    <a:ea typeface="Vidaloka"/>
                    <a:cs typeface="Vidaloka"/>
                    <a:sym typeface="Vidaloka"/>
                  </a:rPr>
                  <a:t>LOGO</a:t>
                </a:r>
                <a:endParaRPr sz="1000">
                  <a:solidFill>
                    <a:srgbClr val="1D1D1B"/>
                  </a:solidFill>
                  <a:latin typeface="Vidaloka"/>
                  <a:ea typeface="Vidaloka"/>
                  <a:cs typeface="Vidaloka"/>
                  <a:sym typeface="Vidaloka"/>
                </a:endParaRPr>
              </a:p>
              <a:p>
                <a:pPr indent="0" lvl="0" marL="0" rtl="0" algn="ctr">
                  <a:spcBef>
                    <a:spcPts val="0"/>
                  </a:spcBef>
                  <a:spcAft>
                    <a:spcPts val="0"/>
                  </a:spcAft>
                  <a:buNone/>
                </a:pPr>
                <a:r>
                  <a:rPr lang="ru" sz="1000">
                    <a:solidFill>
                      <a:srgbClr val="1D1D1B"/>
                    </a:solidFill>
                    <a:latin typeface="Vidaloka"/>
                    <a:ea typeface="Vidaloka"/>
                    <a:cs typeface="Vidaloka"/>
                    <a:sym typeface="Vidaloka"/>
                  </a:rPr>
                  <a:t>HERE</a:t>
                </a:r>
                <a:endParaRPr sz="1000">
                  <a:solidFill>
                    <a:srgbClr val="1D1D1B"/>
                  </a:solidFill>
                  <a:latin typeface="Vidaloka"/>
                  <a:ea typeface="Vidaloka"/>
                  <a:cs typeface="Vidaloka"/>
                  <a:sym typeface="Vidaloka"/>
                </a:endParaRPr>
              </a:p>
            </p:txBody>
          </p:sp>
        </p:grpSp>
        <p:sp>
          <p:nvSpPr>
            <p:cNvPr id="96" name="Google Shape;96;p14"/>
            <p:cNvSpPr txBox="1"/>
            <p:nvPr/>
          </p:nvSpPr>
          <p:spPr>
            <a:xfrm>
              <a:off x="6268563" y="779322"/>
              <a:ext cx="946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Arimo"/>
                  <a:ea typeface="Arimo"/>
                  <a:cs typeface="Arimo"/>
                  <a:sym typeface="Arimo"/>
                </a:rPr>
                <a:t>Mauris vestibulum</a:t>
              </a:r>
              <a:endParaRPr sz="900">
                <a:latin typeface="Arimo"/>
                <a:ea typeface="Arimo"/>
                <a:cs typeface="Arimo"/>
                <a:sym typeface="Arimo"/>
              </a:endParaRPr>
            </a:p>
          </p:txBody>
        </p:sp>
      </p:grpSp>
      <p:cxnSp>
        <p:nvCxnSpPr>
          <p:cNvPr id="97" name="Google Shape;97;p14"/>
          <p:cNvCxnSpPr/>
          <p:nvPr/>
        </p:nvCxnSpPr>
        <p:spPr>
          <a:xfrm>
            <a:off x="364925" y="1113300"/>
            <a:ext cx="6840600" cy="0"/>
          </a:xfrm>
          <a:prstGeom prst="straightConnector1">
            <a:avLst/>
          </a:prstGeom>
          <a:noFill/>
          <a:ln cap="flat" cmpd="sng" w="19050">
            <a:solidFill>
              <a:srgbClr val="1D1D1B"/>
            </a:solidFill>
            <a:prstDash val="solid"/>
            <a:round/>
            <a:headEnd len="med" w="med" type="none"/>
            <a:tailEnd len="med" w="med" type="none"/>
          </a:ln>
        </p:spPr>
      </p:cxnSp>
      <p:cxnSp>
        <p:nvCxnSpPr>
          <p:cNvPr id="98" name="Google Shape;98;p14"/>
          <p:cNvCxnSpPr/>
          <p:nvPr/>
        </p:nvCxnSpPr>
        <p:spPr>
          <a:xfrm>
            <a:off x="364925" y="1468945"/>
            <a:ext cx="6840600" cy="0"/>
          </a:xfrm>
          <a:prstGeom prst="straightConnector1">
            <a:avLst/>
          </a:prstGeom>
          <a:noFill/>
          <a:ln cap="flat" cmpd="sng" w="38100">
            <a:solidFill>
              <a:srgbClr val="1D1D1B"/>
            </a:solidFill>
            <a:prstDash val="solid"/>
            <a:round/>
            <a:headEnd len="med" w="med" type="none"/>
            <a:tailEnd len="med" w="med" type="none"/>
          </a:ln>
        </p:spPr>
      </p:cxnSp>
      <p:grpSp>
        <p:nvGrpSpPr>
          <p:cNvPr id="99" name="Google Shape;99;p14"/>
          <p:cNvGrpSpPr/>
          <p:nvPr/>
        </p:nvGrpSpPr>
        <p:grpSpPr>
          <a:xfrm>
            <a:off x="345250" y="1183423"/>
            <a:ext cx="6869176" cy="215402"/>
            <a:chOff x="345250" y="1183423"/>
            <a:chExt cx="6869176" cy="215402"/>
          </a:xfrm>
        </p:grpSpPr>
        <p:sp>
          <p:nvSpPr>
            <p:cNvPr id="100" name="Google Shape;100;p14"/>
            <p:cNvSpPr txBox="1"/>
            <p:nvPr/>
          </p:nvSpPr>
          <p:spPr>
            <a:xfrm>
              <a:off x="345250" y="1183423"/>
              <a:ext cx="1750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Vidaloka"/>
                  <a:ea typeface="Vidaloka"/>
                  <a:cs typeface="Vidaloka"/>
                  <a:sym typeface="Vidaloka"/>
                </a:rPr>
                <a:t>ISSUE 1, 2024-2025</a:t>
              </a:r>
              <a:endParaRPr>
                <a:solidFill>
                  <a:srgbClr val="1D1D1B"/>
                </a:solidFill>
                <a:latin typeface="Vidaloka"/>
                <a:ea typeface="Vidaloka"/>
                <a:cs typeface="Vidaloka"/>
                <a:sym typeface="Vidaloka"/>
              </a:endParaRPr>
            </a:p>
          </p:txBody>
        </p:sp>
        <p:sp>
          <p:nvSpPr>
            <p:cNvPr id="101" name="Google Shape;101;p14"/>
            <p:cNvSpPr txBox="1"/>
            <p:nvPr/>
          </p:nvSpPr>
          <p:spPr>
            <a:xfrm>
              <a:off x="2537988" y="1183425"/>
              <a:ext cx="21843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1D1D1B"/>
                  </a:solidFill>
                  <a:latin typeface="Vidaloka"/>
                  <a:ea typeface="Vidaloka"/>
                  <a:cs typeface="Vidaloka"/>
                  <a:sym typeface="Vidaloka"/>
                </a:rPr>
                <a:t>YOUR DAILY FAVOURITE</a:t>
              </a:r>
              <a:endParaRPr>
                <a:solidFill>
                  <a:srgbClr val="1D1D1B"/>
                </a:solidFill>
                <a:latin typeface="Vidaloka"/>
                <a:ea typeface="Vidaloka"/>
                <a:cs typeface="Vidaloka"/>
                <a:sym typeface="Vidaloka"/>
              </a:endParaRPr>
            </a:p>
          </p:txBody>
        </p:sp>
        <p:sp>
          <p:nvSpPr>
            <p:cNvPr id="102" name="Google Shape;102;p14"/>
            <p:cNvSpPr txBox="1"/>
            <p:nvPr/>
          </p:nvSpPr>
          <p:spPr>
            <a:xfrm>
              <a:off x="5164526" y="1183425"/>
              <a:ext cx="20499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rgbClr val="1D1D1B"/>
                  </a:solidFill>
                  <a:latin typeface="Vidaloka"/>
                  <a:ea typeface="Vidaloka"/>
                  <a:cs typeface="Vidaloka"/>
                  <a:sym typeface="Vidaloka"/>
                </a:rPr>
                <a:t>NEBRASKA, MARATOWN</a:t>
              </a:r>
              <a:endParaRPr>
                <a:solidFill>
                  <a:srgbClr val="1D1D1B"/>
                </a:solidFill>
                <a:latin typeface="Vidaloka"/>
                <a:ea typeface="Vidaloka"/>
                <a:cs typeface="Vidaloka"/>
                <a:sym typeface="Vidaloka"/>
              </a:endParaRPr>
            </a:p>
          </p:txBody>
        </p:sp>
        <p:sp>
          <p:nvSpPr>
            <p:cNvPr id="103" name="Google Shape;103;p14"/>
            <p:cNvSpPr/>
            <p:nvPr/>
          </p:nvSpPr>
          <p:spPr>
            <a:xfrm>
              <a:off x="2286719"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4913257"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14"/>
          <p:cNvSpPr txBox="1"/>
          <p:nvPr/>
        </p:nvSpPr>
        <p:spPr>
          <a:xfrm>
            <a:off x="3960000" y="1686754"/>
            <a:ext cx="32400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2800">
                <a:solidFill>
                  <a:srgbClr val="1D1D1B"/>
                </a:solidFill>
                <a:latin typeface="Vidaloka"/>
                <a:ea typeface="Vidaloka"/>
                <a:cs typeface="Vidaloka"/>
                <a:sym typeface="Vidaloka"/>
              </a:rPr>
              <a:t>PHASELLUS ANTE </a:t>
            </a:r>
            <a:endParaRPr sz="2800">
              <a:solidFill>
                <a:srgbClr val="1D1D1B"/>
              </a:solidFill>
              <a:latin typeface="Vidaloka"/>
              <a:ea typeface="Vidaloka"/>
              <a:cs typeface="Vidaloka"/>
              <a:sym typeface="Vidaloka"/>
            </a:endParaRPr>
          </a:p>
          <a:p>
            <a:pPr indent="0" lvl="0" marL="0" rtl="0" algn="l">
              <a:spcBef>
                <a:spcPts val="0"/>
              </a:spcBef>
              <a:spcAft>
                <a:spcPts val="0"/>
              </a:spcAft>
              <a:buNone/>
            </a:pPr>
            <a:r>
              <a:rPr lang="ru" sz="2800">
                <a:solidFill>
                  <a:srgbClr val="1D1D1B"/>
                </a:solidFill>
                <a:latin typeface="Vidaloka"/>
                <a:ea typeface="Vidaloka"/>
                <a:cs typeface="Vidaloka"/>
                <a:sym typeface="Vidaloka"/>
              </a:rPr>
              <a:t>ULTRICIES  NEQUE</a:t>
            </a:r>
            <a:endParaRPr sz="2800">
              <a:solidFill>
                <a:srgbClr val="1D1D1B"/>
              </a:solidFill>
              <a:latin typeface="Vidaloka"/>
              <a:ea typeface="Vidaloka"/>
              <a:cs typeface="Vidaloka"/>
              <a:sym typeface="Vidaloka"/>
            </a:endParaRPr>
          </a:p>
        </p:txBody>
      </p:sp>
      <p:sp>
        <p:nvSpPr>
          <p:cNvPr id="106" name="Google Shape;106;p14"/>
          <p:cNvSpPr txBox="1"/>
          <p:nvPr/>
        </p:nvSpPr>
        <p:spPr>
          <a:xfrm>
            <a:off x="345252" y="5821875"/>
            <a:ext cx="34647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1D1D1B"/>
                </a:solidFill>
                <a:latin typeface="Arimo"/>
                <a:ea typeface="Arimo"/>
                <a:cs typeface="Arimo"/>
                <a:sym typeface="Arimo"/>
              </a:rPr>
              <a:t>Nam facilisis ex nibh, et condimentum neque finibus.</a:t>
            </a:r>
            <a:endParaRPr sz="900">
              <a:solidFill>
                <a:srgbClr val="1D1D1B"/>
              </a:solidFill>
              <a:latin typeface="Arimo"/>
              <a:ea typeface="Arimo"/>
              <a:cs typeface="Arimo"/>
              <a:sym typeface="Arimo"/>
            </a:endParaRPr>
          </a:p>
        </p:txBody>
      </p:sp>
      <p:sp>
        <p:nvSpPr>
          <p:cNvPr id="107" name="Google Shape;107;p14"/>
          <p:cNvSpPr txBox="1"/>
          <p:nvPr/>
        </p:nvSpPr>
        <p:spPr>
          <a:xfrm>
            <a:off x="3954450" y="2618050"/>
            <a:ext cx="3189300" cy="3284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100">
                <a:solidFill>
                  <a:srgbClr val="1D1D1B"/>
                </a:solidFill>
                <a:latin typeface="Arimo"/>
                <a:ea typeface="Arimo"/>
                <a:cs typeface="Arimo"/>
                <a:sym typeface="Arimo"/>
              </a:rPr>
              <a:t>Fusce congue maximus sodales. Donec dictum, velit sed aliquam gravida, mauris felis venenatis nibh, ut euismod turpis dui in felis. Donec magna ex, molestie in tristique condimentum, placerat id justo. In eu velit sit amet mauris malesuada pellentesque. Donec varius mi ligula, id vulputate leo fermentum in. </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Clr>
                <a:schemeClr val="dk1"/>
              </a:buClr>
              <a:buSzPts val="1100"/>
              <a:buFont typeface="Arial"/>
              <a:buNone/>
            </a:pPr>
            <a:r>
              <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Cras consectetur lacus quis diam gravida, in porttitor dolor scelerisque. Donec at ante turpis. Curabitur auctor elementum sollicitudin. Quisque sed ultricies ex. Suspendisse vel imperdiet justo. Etiam scelerisque erat erat, vel faucibus lectus ornare sit amet. Maecenas feugiat scelerisque dui, eget porttitor enim feugiat vitae. Suspendisse potenti. Donec felis magna, lacinia sit amet porta sed tincidunt id sem. </a:t>
            </a:r>
            <a:endParaRPr sz="1100">
              <a:solidFill>
                <a:srgbClr val="1D1D1B"/>
              </a:solidFill>
              <a:latin typeface="Arimo"/>
              <a:ea typeface="Arimo"/>
              <a:cs typeface="Arimo"/>
              <a:sym typeface="Arimo"/>
            </a:endParaRPr>
          </a:p>
        </p:txBody>
      </p:sp>
      <p:grpSp>
        <p:nvGrpSpPr>
          <p:cNvPr id="108" name="Google Shape;108;p14"/>
          <p:cNvGrpSpPr/>
          <p:nvPr/>
        </p:nvGrpSpPr>
        <p:grpSpPr>
          <a:xfrm>
            <a:off x="358765" y="10350000"/>
            <a:ext cx="6846760" cy="194810"/>
            <a:chOff x="358765" y="10350000"/>
            <a:chExt cx="6846760" cy="194810"/>
          </a:xfrm>
        </p:grpSpPr>
        <p:cxnSp>
          <p:nvCxnSpPr>
            <p:cNvPr id="109" name="Google Shape;109;p14"/>
            <p:cNvCxnSpPr/>
            <p:nvPr/>
          </p:nvCxnSpPr>
          <p:spPr>
            <a:xfrm>
              <a:off x="364925" y="10350000"/>
              <a:ext cx="6840600" cy="0"/>
            </a:xfrm>
            <a:prstGeom prst="straightConnector1">
              <a:avLst/>
            </a:prstGeom>
            <a:noFill/>
            <a:ln cap="flat" cmpd="sng" w="19050">
              <a:solidFill>
                <a:srgbClr val="1D1D1B"/>
              </a:solidFill>
              <a:prstDash val="solid"/>
              <a:round/>
              <a:headEnd len="med" w="med" type="none"/>
              <a:tailEnd len="med" w="med" type="none"/>
            </a:ln>
          </p:spPr>
        </p:cxnSp>
        <p:sp>
          <p:nvSpPr>
            <p:cNvPr id="110" name="Google Shape;110;p14"/>
            <p:cNvSpPr txBox="1"/>
            <p:nvPr/>
          </p:nvSpPr>
          <p:spPr>
            <a:xfrm>
              <a:off x="358765" y="10390910"/>
              <a:ext cx="1373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Vidaloka"/>
                  <a:ea typeface="Vidaloka"/>
                  <a:cs typeface="Vidaloka"/>
                  <a:sym typeface="Vidaloka"/>
                </a:rPr>
                <a:t>THE DAILY NEWS</a:t>
              </a:r>
              <a:endParaRPr sz="1000">
                <a:solidFill>
                  <a:srgbClr val="1D1D1B"/>
                </a:solidFill>
                <a:latin typeface="Vidaloka"/>
                <a:ea typeface="Vidaloka"/>
                <a:cs typeface="Vidaloka"/>
                <a:sym typeface="Vidaloka"/>
              </a:endParaRPr>
            </a:p>
          </p:txBody>
        </p:sp>
        <p:sp>
          <p:nvSpPr>
            <p:cNvPr id="111" name="Google Shape;111;p14"/>
            <p:cNvSpPr txBox="1"/>
            <p:nvPr/>
          </p:nvSpPr>
          <p:spPr>
            <a:xfrm>
              <a:off x="5826890" y="10390910"/>
              <a:ext cx="1373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rgbClr val="1D1D1B"/>
                  </a:solidFill>
                  <a:latin typeface="Vidaloka"/>
                  <a:ea typeface="Vidaloka"/>
                  <a:cs typeface="Vidaloka"/>
                  <a:sym typeface="Vidaloka"/>
                </a:rPr>
                <a:t>PAGE 2</a:t>
              </a:r>
              <a:endParaRPr sz="1000">
                <a:solidFill>
                  <a:srgbClr val="1D1D1B"/>
                </a:solidFill>
                <a:latin typeface="Vidaloka"/>
                <a:ea typeface="Vidaloka"/>
                <a:cs typeface="Vidaloka"/>
                <a:sym typeface="Vidaloka"/>
              </a:endParaRPr>
            </a:p>
          </p:txBody>
        </p:sp>
      </p:grpSp>
      <p:pic>
        <p:nvPicPr>
          <p:cNvPr id="112" name="Google Shape;112;p14"/>
          <p:cNvPicPr preferRelativeResize="0"/>
          <p:nvPr/>
        </p:nvPicPr>
        <p:blipFill rotWithShape="1">
          <a:blip r:embed="rId4">
            <a:alphaModFix/>
          </a:blip>
          <a:srcRect b="0" l="0" r="0" t="8583"/>
          <a:stretch/>
        </p:blipFill>
        <p:spPr>
          <a:xfrm>
            <a:off x="345250" y="1770675"/>
            <a:ext cx="3464575" cy="3959926"/>
          </a:xfrm>
          <a:prstGeom prst="rect">
            <a:avLst/>
          </a:prstGeom>
          <a:noFill/>
          <a:ln>
            <a:noFill/>
          </a:ln>
        </p:spPr>
      </p:pic>
      <p:cxnSp>
        <p:nvCxnSpPr>
          <p:cNvPr id="113" name="Google Shape;113;p14"/>
          <p:cNvCxnSpPr/>
          <p:nvPr/>
        </p:nvCxnSpPr>
        <p:spPr>
          <a:xfrm>
            <a:off x="364925" y="6154150"/>
            <a:ext cx="6840600" cy="0"/>
          </a:xfrm>
          <a:prstGeom prst="straightConnector1">
            <a:avLst/>
          </a:prstGeom>
          <a:noFill/>
          <a:ln cap="flat" cmpd="sng" w="19050">
            <a:solidFill>
              <a:srgbClr val="1D1D1B"/>
            </a:solidFill>
            <a:prstDash val="solid"/>
            <a:round/>
            <a:headEnd len="med" w="med" type="none"/>
            <a:tailEnd len="med" w="med" type="none"/>
          </a:ln>
        </p:spPr>
      </p:cxnSp>
      <p:pic>
        <p:nvPicPr>
          <p:cNvPr id="114" name="Google Shape;114;p14"/>
          <p:cNvPicPr preferRelativeResize="0"/>
          <p:nvPr/>
        </p:nvPicPr>
        <p:blipFill rotWithShape="1">
          <a:blip r:embed="rId5">
            <a:alphaModFix/>
          </a:blip>
          <a:srcRect b="4834" l="6189" r="8201" t="0"/>
          <a:stretch/>
        </p:blipFill>
        <p:spPr>
          <a:xfrm>
            <a:off x="5044275" y="6405550"/>
            <a:ext cx="2155724" cy="3595699"/>
          </a:xfrm>
          <a:prstGeom prst="rect">
            <a:avLst/>
          </a:prstGeom>
          <a:noFill/>
          <a:ln>
            <a:noFill/>
          </a:ln>
        </p:spPr>
      </p:pic>
      <p:sp>
        <p:nvSpPr>
          <p:cNvPr id="115" name="Google Shape;115;p14"/>
          <p:cNvSpPr txBox="1"/>
          <p:nvPr/>
        </p:nvSpPr>
        <p:spPr>
          <a:xfrm>
            <a:off x="5044276" y="10045625"/>
            <a:ext cx="2171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1D1D1B"/>
                </a:solidFill>
                <a:latin typeface="Arimo"/>
                <a:ea typeface="Arimo"/>
                <a:cs typeface="Arimo"/>
                <a:sym typeface="Arimo"/>
              </a:rPr>
              <a:t>Vestibulum sem orci, molestie nec laoreet</a:t>
            </a:r>
            <a:endParaRPr sz="900">
              <a:solidFill>
                <a:srgbClr val="1D1D1B"/>
              </a:solidFill>
              <a:latin typeface="Arimo"/>
              <a:ea typeface="Arimo"/>
              <a:cs typeface="Arimo"/>
              <a:sym typeface="Arimo"/>
            </a:endParaRPr>
          </a:p>
        </p:txBody>
      </p:sp>
      <p:sp>
        <p:nvSpPr>
          <p:cNvPr id="116" name="Google Shape;116;p14"/>
          <p:cNvSpPr txBox="1"/>
          <p:nvPr/>
        </p:nvSpPr>
        <p:spPr>
          <a:xfrm>
            <a:off x="2647200" y="6356704"/>
            <a:ext cx="2260200" cy="3868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Fusce congue maximus sodales. Donec dictum, velit sed aliquam gravida, mauris felis venenatis nibh, ut euismod turpis dui in felis. Donec magna ex, molestie in tristique condimentum, placerat id justo. In eu velit sit amet mauris malesuada pellentesque. Donec varius mi ligula, id vulputate leo fermentum in. </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Cras consectetur lacus quis diam gravida, in porttitor dolor scelerisque. Donec at ante turpis. Curabitur auctor elementum sollicitudin. Quisque sed ultricies ex. Suspendisse vel imperdiet justo. Etiam scelerisque erat erat, vel faucibus lectus ornare sit amet. Maecenas feugiat scelerisque dui, eget porttitor enim feugiat vitae. </a:t>
            </a:r>
            <a:endParaRPr sz="1100">
              <a:solidFill>
                <a:srgbClr val="1D1D1B"/>
              </a:solidFill>
              <a:latin typeface="Arimo"/>
              <a:ea typeface="Arimo"/>
              <a:cs typeface="Arimo"/>
              <a:sym typeface="Arimo"/>
            </a:endParaRPr>
          </a:p>
        </p:txBody>
      </p:sp>
      <p:sp>
        <p:nvSpPr>
          <p:cNvPr id="117" name="Google Shape;117;p14"/>
          <p:cNvSpPr txBox="1"/>
          <p:nvPr/>
        </p:nvSpPr>
        <p:spPr>
          <a:xfrm>
            <a:off x="364925" y="6295646"/>
            <a:ext cx="2260200" cy="1477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3200">
                <a:solidFill>
                  <a:srgbClr val="1D1D1B"/>
                </a:solidFill>
                <a:latin typeface="Vidaloka"/>
                <a:ea typeface="Vidaloka"/>
                <a:cs typeface="Vidaloka"/>
                <a:sym typeface="Vidaloka"/>
              </a:rPr>
              <a:t>DAPIBUS DOLOR AT IMPERDIET</a:t>
            </a:r>
            <a:endParaRPr sz="3200">
              <a:solidFill>
                <a:srgbClr val="1D1D1B"/>
              </a:solidFill>
              <a:latin typeface="Vidaloka"/>
              <a:ea typeface="Vidaloka"/>
              <a:cs typeface="Vidaloka"/>
              <a:sym typeface="Vidaloka"/>
            </a:endParaRPr>
          </a:p>
        </p:txBody>
      </p:sp>
      <p:sp>
        <p:nvSpPr>
          <p:cNvPr id="118" name="Google Shape;118;p14"/>
          <p:cNvSpPr txBox="1"/>
          <p:nvPr/>
        </p:nvSpPr>
        <p:spPr>
          <a:xfrm>
            <a:off x="364925" y="7913642"/>
            <a:ext cx="2260200" cy="2311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Felis venenatis nibh, ut euismod turpis dui in felis. Donec magna ex, molestie in tristique condimentum, placerat id justo. In eu velit sit amet mauris malesuada pellentesque. Donec varius mi ligula, id vulputate leo fermentum in. Cras consectetur lacus quis diam gravida, in porttitor dolor scelerisque. Donec at ante turpis. Curabitur auctor elementum sollicitudin. Quisque sed ultricies ex. Suspendisse vel imperdiet. </a:t>
            </a:r>
            <a:endParaRPr sz="1100">
              <a:solidFill>
                <a:srgbClr val="1D1D1B"/>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5"/>
          <p:cNvSpPr txBox="1"/>
          <p:nvPr/>
        </p:nvSpPr>
        <p:spPr>
          <a:xfrm>
            <a:off x="1293600" y="212260"/>
            <a:ext cx="49728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200">
                <a:solidFill>
                  <a:srgbClr val="1D1D1B"/>
                </a:solidFill>
                <a:latin typeface="Berkshire Swash"/>
                <a:ea typeface="Berkshire Swash"/>
                <a:cs typeface="Berkshire Swash"/>
                <a:sym typeface="Berkshire Swash"/>
              </a:rPr>
              <a:t>The Daily News</a:t>
            </a:r>
            <a:endParaRPr sz="5200">
              <a:solidFill>
                <a:srgbClr val="1D1D1B"/>
              </a:solidFill>
              <a:latin typeface="Berkshire Swash"/>
              <a:ea typeface="Berkshire Swash"/>
              <a:cs typeface="Berkshire Swash"/>
              <a:sym typeface="Berkshire Swash"/>
            </a:endParaRPr>
          </a:p>
        </p:txBody>
      </p:sp>
      <p:grpSp>
        <p:nvGrpSpPr>
          <p:cNvPr id="124" name="Google Shape;124;p15"/>
          <p:cNvGrpSpPr/>
          <p:nvPr/>
        </p:nvGrpSpPr>
        <p:grpSpPr>
          <a:xfrm>
            <a:off x="349462" y="334000"/>
            <a:ext cx="1055738" cy="551532"/>
            <a:chOff x="349462" y="334000"/>
            <a:chExt cx="1055738" cy="551532"/>
          </a:xfrm>
        </p:grpSpPr>
        <p:sp>
          <p:nvSpPr>
            <p:cNvPr id="125" name="Google Shape;125;p15"/>
            <p:cNvSpPr txBox="1"/>
            <p:nvPr/>
          </p:nvSpPr>
          <p:spPr>
            <a:xfrm>
              <a:off x="349462" y="334000"/>
              <a:ext cx="10452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800">
                  <a:solidFill>
                    <a:srgbClr val="1D1D1B"/>
                  </a:solidFill>
                  <a:latin typeface="Arimo"/>
                  <a:ea typeface="Arimo"/>
                  <a:cs typeface="Arimo"/>
                  <a:sym typeface="Arimo"/>
                </a:rPr>
                <a:t>INTEGER PHARETRA </a:t>
              </a:r>
              <a:endParaRPr b="1" sz="800">
                <a:solidFill>
                  <a:srgbClr val="1D1D1B"/>
                </a:solidFill>
                <a:latin typeface="Arimo"/>
                <a:ea typeface="Arimo"/>
                <a:cs typeface="Arimo"/>
                <a:sym typeface="Arimo"/>
              </a:endParaRPr>
            </a:p>
            <a:p>
              <a:pPr indent="0" lvl="0" marL="0" rtl="0" algn="l">
                <a:spcBef>
                  <a:spcPts val="0"/>
                </a:spcBef>
                <a:spcAft>
                  <a:spcPts val="0"/>
                </a:spcAft>
                <a:buNone/>
              </a:pPr>
              <a:r>
                <a:rPr lang="ru" sz="800">
                  <a:solidFill>
                    <a:srgbClr val="1D1D1B"/>
                  </a:solidFill>
                  <a:latin typeface="Arimo"/>
                  <a:ea typeface="Arimo"/>
                  <a:cs typeface="Arimo"/>
                  <a:sym typeface="Arimo"/>
                </a:rPr>
                <a:t>nulla a magna semper </a:t>
              </a:r>
              <a:endParaRPr sz="800">
                <a:solidFill>
                  <a:srgbClr val="1D1D1B"/>
                </a:solidFill>
                <a:latin typeface="Arimo"/>
                <a:ea typeface="Arimo"/>
                <a:cs typeface="Arimo"/>
                <a:sym typeface="Arimo"/>
              </a:endParaRPr>
            </a:p>
          </p:txBody>
        </p:sp>
        <p:pic>
          <p:nvPicPr>
            <p:cNvPr id="126" name="Google Shape;126;p15"/>
            <p:cNvPicPr preferRelativeResize="0"/>
            <p:nvPr/>
          </p:nvPicPr>
          <p:blipFill>
            <a:blip r:embed="rId3">
              <a:alphaModFix/>
            </a:blip>
            <a:stretch>
              <a:fillRect/>
            </a:stretch>
          </p:blipFill>
          <p:spPr>
            <a:xfrm>
              <a:off x="360000" y="601625"/>
              <a:ext cx="1045200" cy="283907"/>
            </a:xfrm>
            <a:prstGeom prst="rect">
              <a:avLst/>
            </a:prstGeom>
            <a:noFill/>
            <a:ln>
              <a:noFill/>
            </a:ln>
          </p:spPr>
        </p:pic>
      </p:grpSp>
      <p:grpSp>
        <p:nvGrpSpPr>
          <p:cNvPr id="127" name="Google Shape;127;p15"/>
          <p:cNvGrpSpPr/>
          <p:nvPr/>
        </p:nvGrpSpPr>
        <p:grpSpPr>
          <a:xfrm>
            <a:off x="6266400" y="361825"/>
            <a:ext cx="948963" cy="556097"/>
            <a:chOff x="6266400" y="361825"/>
            <a:chExt cx="948963" cy="556097"/>
          </a:xfrm>
        </p:grpSpPr>
        <p:grpSp>
          <p:nvGrpSpPr>
            <p:cNvPr id="128" name="Google Shape;128;p15"/>
            <p:cNvGrpSpPr/>
            <p:nvPr/>
          </p:nvGrpSpPr>
          <p:grpSpPr>
            <a:xfrm>
              <a:off x="6266400" y="361825"/>
              <a:ext cx="936000" cy="392700"/>
              <a:chOff x="6266400" y="361825"/>
              <a:chExt cx="936000" cy="392700"/>
            </a:xfrm>
          </p:grpSpPr>
          <p:sp>
            <p:nvSpPr>
              <p:cNvPr id="129" name="Google Shape;129;p15"/>
              <p:cNvSpPr/>
              <p:nvPr/>
            </p:nvSpPr>
            <p:spPr>
              <a:xfrm>
                <a:off x="6266400" y="361825"/>
                <a:ext cx="936000" cy="392700"/>
              </a:xfrm>
              <a:prstGeom prst="rect">
                <a:avLst/>
              </a:prstGeom>
              <a:noFill/>
              <a:ln cap="flat" cmpd="sng" w="952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txBox="1"/>
              <p:nvPr/>
            </p:nvSpPr>
            <p:spPr>
              <a:xfrm>
                <a:off x="6369450" y="394997"/>
                <a:ext cx="7299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rgbClr val="1D1D1B"/>
                    </a:solidFill>
                    <a:latin typeface="Vidaloka"/>
                    <a:ea typeface="Vidaloka"/>
                    <a:cs typeface="Vidaloka"/>
                    <a:sym typeface="Vidaloka"/>
                  </a:rPr>
                  <a:t>LOGO</a:t>
                </a:r>
                <a:endParaRPr sz="1000">
                  <a:solidFill>
                    <a:srgbClr val="1D1D1B"/>
                  </a:solidFill>
                  <a:latin typeface="Vidaloka"/>
                  <a:ea typeface="Vidaloka"/>
                  <a:cs typeface="Vidaloka"/>
                  <a:sym typeface="Vidaloka"/>
                </a:endParaRPr>
              </a:p>
              <a:p>
                <a:pPr indent="0" lvl="0" marL="0" rtl="0" algn="ctr">
                  <a:spcBef>
                    <a:spcPts val="0"/>
                  </a:spcBef>
                  <a:spcAft>
                    <a:spcPts val="0"/>
                  </a:spcAft>
                  <a:buNone/>
                </a:pPr>
                <a:r>
                  <a:rPr lang="ru" sz="1000">
                    <a:solidFill>
                      <a:srgbClr val="1D1D1B"/>
                    </a:solidFill>
                    <a:latin typeface="Vidaloka"/>
                    <a:ea typeface="Vidaloka"/>
                    <a:cs typeface="Vidaloka"/>
                    <a:sym typeface="Vidaloka"/>
                  </a:rPr>
                  <a:t>HERE</a:t>
                </a:r>
                <a:endParaRPr sz="1000">
                  <a:solidFill>
                    <a:srgbClr val="1D1D1B"/>
                  </a:solidFill>
                  <a:latin typeface="Vidaloka"/>
                  <a:ea typeface="Vidaloka"/>
                  <a:cs typeface="Vidaloka"/>
                  <a:sym typeface="Vidaloka"/>
                </a:endParaRPr>
              </a:p>
            </p:txBody>
          </p:sp>
        </p:grpSp>
        <p:sp>
          <p:nvSpPr>
            <p:cNvPr id="131" name="Google Shape;131;p15"/>
            <p:cNvSpPr txBox="1"/>
            <p:nvPr/>
          </p:nvSpPr>
          <p:spPr>
            <a:xfrm>
              <a:off x="6268563" y="779322"/>
              <a:ext cx="946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Arimo"/>
                  <a:ea typeface="Arimo"/>
                  <a:cs typeface="Arimo"/>
                  <a:sym typeface="Arimo"/>
                </a:rPr>
                <a:t>Mauris vestibulum</a:t>
              </a:r>
              <a:endParaRPr sz="900">
                <a:latin typeface="Arimo"/>
                <a:ea typeface="Arimo"/>
                <a:cs typeface="Arimo"/>
                <a:sym typeface="Arimo"/>
              </a:endParaRPr>
            </a:p>
          </p:txBody>
        </p:sp>
      </p:grpSp>
      <p:cxnSp>
        <p:nvCxnSpPr>
          <p:cNvPr id="132" name="Google Shape;132;p15"/>
          <p:cNvCxnSpPr/>
          <p:nvPr/>
        </p:nvCxnSpPr>
        <p:spPr>
          <a:xfrm>
            <a:off x="364925" y="1113300"/>
            <a:ext cx="6840600" cy="0"/>
          </a:xfrm>
          <a:prstGeom prst="straightConnector1">
            <a:avLst/>
          </a:prstGeom>
          <a:noFill/>
          <a:ln cap="flat" cmpd="sng" w="19050">
            <a:solidFill>
              <a:srgbClr val="1D1D1B"/>
            </a:solidFill>
            <a:prstDash val="solid"/>
            <a:round/>
            <a:headEnd len="med" w="med" type="none"/>
            <a:tailEnd len="med" w="med" type="none"/>
          </a:ln>
        </p:spPr>
      </p:cxnSp>
      <p:cxnSp>
        <p:nvCxnSpPr>
          <p:cNvPr id="133" name="Google Shape;133;p15"/>
          <p:cNvCxnSpPr/>
          <p:nvPr/>
        </p:nvCxnSpPr>
        <p:spPr>
          <a:xfrm>
            <a:off x="364925" y="1468945"/>
            <a:ext cx="6840600" cy="0"/>
          </a:xfrm>
          <a:prstGeom prst="straightConnector1">
            <a:avLst/>
          </a:prstGeom>
          <a:noFill/>
          <a:ln cap="flat" cmpd="sng" w="38100">
            <a:solidFill>
              <a:srgbClr val="1D1D1B"/>
            </a:solidFill>
            <a:prstDash val="solid"/>
            <a:round/>
            <a:headEnd len="med" w="med" type="none"/>
            <a:tailEnd len="med" w="med" type="none"/>
          </a:ln>
        </p:spPr>
      </p:cxnSp>
      <p:grpSp>
        <p:nvGrpSpPr>
          <p:cNvPr id="134" name="Google Shape;134;p15"/>
          <p:cNvGrpSpPr/>
          <p:nvPr/>
        </p:nvGrpSpPr>
        <p:grpSpPr>
          <a:xfrm>
            <a:off x="345250" y="1183423"/>
            <a:ext cx="6869176" cy="215402"/>
            <a:chOff x="345250" y="1183423"/>
            <a:chExt cx="6869176" cy="215402"/>
          </a:xfrm>
        </p:grpSpPr>
        <p:sp>
          <p:nvSpPr>
            <p:cNvPr id="135" name="Google Shape;135;p15"/>
            <p:cNvSpPr txBox="1"/>
            <p:nvPr/>
          </p:nvSpPr>
          <p:spPr>
            <a:xfrm>
              <a:off x="345250" y="1183423"/>
              <a:ext cx="1750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Vidaloka"/>
                  <a:ea typeface="Vidaloka"/>
                  <a:cs typeface="Vidaloka"/>
                  <a:sym typeface="Vidaloka"/>
                </a:rPr>
                <a:t>ISSUE 1, 2024-2025</a:t>
              </a:r>
              <a:endParaRPr>
                <a:solidFill>
                  <a:srgbClr val="1D1D1B"/>
                </a:solidFill>
                <a:latin typeface="Vidaloka"/>
                <a:ea typeface="Vidaloka"/>
                <a:cs typeface="Vidaloka"/>
                <a:sym typeface="Vidaloka"/>
              </a:endParaRPr>
            </a:p>
          </p:txBody>
        </p:sp>
        <p:sp>
          <p:nvSpPr>
            <p:cNvPr id="136" name="Google Shape;136;p15"/>
            <p:cNvSpPr txBox="1"/>
            <p:nvPr/>
          </p:nvSpPr>
          <p:spPr>
            <a:xfrm>
              <a:off x="2537988" y="1183425"/>
              <a:ext cx="21843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1D1D1B"/>
                  </a:solidFill>
                  <a:latin typeface="Vidaloka"/>
                  <a:ea typeface="Vidaloka"/>
                  <a:cs typeface="Vidaloka"/>
                  <a:sym typeface="Vidaloka"/>
                </a:rPr>
                <a:t>YOUR DAILY FAVOURITE</a:t>
              </a:r>
              <a:endParaRPr>
                <a:solidFill>
                  <a:srgbClr val="1D1D1B"/>
                </a:solidFill>
                <a:latin typeface="Vidaloka"/>
                <a:ea typeface="Vidaloka"/>
                <a:cs typeface="Vidaloka"/>
                <a:sym typeface="Vidaloka"/>
              </a:endParaRPr>
            </a:p>
          </p:txBody>
        </p:sp>
        <p:sp>
          <p:nvSpPr>
            <p:cNvPr id="137" name="Google Shape;137;p15"/>
            <p:cNvSpPr txBox="1"/>
            <p:nvPr/>
          </p:nvSpPr>
          <p:spPr>
            <a:xfrm>
              <a:off x="5164526" y="1183425"/>
              <a:ext cx="20499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rgbClr val="1D1D1B"/>
                  </a:solidFill>
                  <a:latin typeface="Vidaloka"/>
                  <a:ea typeface="Vidaloka"/>
                  <a:cs typeface="Vidaloka"/>
                  <a:sym typeface="Vidaloka"/>
                </a:rPr>
                <a:t>NEBRASKA, MARATOWN</a:t>
              </a:r>
              <a:endParaRPr>
                <a:solidFill>
                  <a:srgbClr val="1D1D1B"/>
                </a:solidFill>
                <a:latin typeface="Vidaloka"/>
                <a:ea typeface="Vidaloka"/>
                <a:cs typeface="Vidaloka"/>
                <a:sym typeface="Vidaloka"/>
              </a:endParaRPr>
            </a:p>
          </p:txBody>
        </p:sp>
        <p:sp>
          <p:nvSpPr>
            <p:cNvPr id="138" name="Google Shape;138;p15"/>
            <p:cNvSpPr/>
            <p:nvPr/>
          </p:nvSpPr>
          <p:spPr>
            <a:xfrm>
              <a:off x="2286719"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a:off x="4913257"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 name="Google Shape;140;p15"/>
          <p:cNvGrpSpPr/>
          <p:nvPr/>
        </p:nvGrpSpPr>
        <p:grpSpPr>
          <a:xfrm>
            <a:off x="358765" y="10350000"/>
            <a:ext cx="6846760" cy="194810"/>
            <a:chOff x="358765" y="10350000"/>
            <a:chExt cx="6846760" cy="194810"/>
          </a:xfrm>
        </p:grpSpPr>
        <p:cxnSp>
          <p:nvCxnSpPr>
            <p:cNvPr id="141" name="Google Shape;141;p15"/>
            <p:cNvCxnSpPr/>
            <p:nvPr/>
          </p:nvCxnSpPr>
          <p:spPr>
            <a:xfrm>
              <a:off x="364925" y="10350000"/>
              <a:ext cx="6840600" cy="0"/>
            </a:xfrm>
            <a:prstGeom prst="straightConnector1">
              <a:avLst/>
            </a:prstGeom>
            <a:noFill/>
            <a:ln cap="flat" cmpd="sng" w="19050">
              <a:solidFill>
                <a:srgbClr val="1D1D1B"/>
              </a:solidFill>
              <a:prstDash val="solid"/>
              <a:round/>
              <a:headEnd len="med" w="med" type="none"/>
              <a:tailEnd len="med" w="med" type="none"/>
            </a:ln>
          </p:spPr>
        </p:cxnSp>
        <p:sp>
          <p:nvSpPr>
            <p:cNvPr id="142" name="Google Shape;142;p15"/>
            <p:cNvSpPr txBox="1"/>
            <p:nvPr/>
          </p:nvSpPr>
          <p:spPr>
            <a:xfrm>
              <a:off x="358765" y="10390910"/>
              <a:ext cx="1373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Vidaloka"/>
                  <a:ea typeface="Vidaloka"/>
                  <a:cs typeface="Vidaloka"/>
                  <a:sym typeface="Vidaloka"/>
                </a:rPr>
                <a:t>THE DAILY NEWS</a:t>
              </a:r>
              <a:endParaRPr sz="1000">
                <a:solidFill>
                  <a:srgbClr val="1D1D1B"/>
                </a:solidFill>
                <a:latin typeface="Vidaloka"/>
                <a:ea typeface="Vidaloka"/>
                <a:cs typeface="Vidaloka"/>
                <a:sym typeface="Vidaloka"/>
              </a:endParaRPr>
            </a:p>
          </p:txBody>
        </p:sp>
        <p:sp>
          <p:nvSpPr>
            <p:cNvPr id="143" name="Google Shape;143;p15"/>
            <p:cNvSpPr txBox="1"/>
            <p:nvPr/>
          </p:nvSpPr>
          <p:spPr>
            <a:xfrm>
              <a:off x="5826890" y="10390910"/>
              <a:ext cx="1373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rgbClr val="1D1D1B"/>
                  </a:solidFill>
                  <a:latin typeface="Vidaloka"/>
                  <a:ea typeface="Vidaloka"/>
                  <a:cs typeface="Vidaloka"/>
                  <a:sym typeface="Vidaloka"/>
                </a:rPr>
                <a:t>PAGE 3</a:t>
              </a:r>
              <a:endParaRPr sz="1000">
                <a:solidFill>
                  <a:srgbClr val="1D1D1B"/>
                </a:solidFill>
                <a:latin typeface="Vidaloka"/>
                <a:ea typeface="Vidaloka"/>
                <a:cs typeface="Vidaloka"/>
                <a:sym typeface="Vidaloka"/>
              </a:endParaRPr>
            </a:p>
          </p:txBody>
        </p:sp>
      </p:grpSp>
      <p:sp>
        <p:nvSpPr>
          <p:cNvPr id="144" name="Google Shape;144;p15"/>
          <p:cNvSpPr txBox="1"/>
          <p:nvPr/>
        </p:nvSpPr>
        <p:spPr>
          <a:xfrm>
            <a:off x="345250" y="1623456"/>
            <a:ext cx="4392900" cy="985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3200">
                <a:solidFill>
                  <a:srgbClr val="1D1D1B"/>
                </a:solidFill>
                <a:latin typeface="Vidaloka"/>
                <a:ea typeface="Vidaloka"/>
                <a:cs typeface="Vidaloka"/>
                <a:sym typeface="Vidaloka"/>
              </a:rPr>
              <a:t>ORCI VARIUS NATOQUE PENATIBUS ET MAGNIS</a:t>
            </a:r>
            <a:endParaRPr sz="3200">
              <a:solidFill>
                <a:srgbClr val="1D1D1B"/>
              </a:solidFill>
              <a:latin typeface="Vidaloka"/>
              <a:ea typeface="Vidaloka"/>
              <a:cs typeface="Vidaloka"/>
              <a:sym typeface="Vidaloka"/>
            </a:endParaRPr>
          </a:p>
        </p:txBody>
      </p:sp>
      <p:pic>
        <p:nvPicPr>
          <p:cNvPr id="145" name="Google Shape;145;p15"/>
          <p:cNvPicPr preferRelativeResize="0"/>
          <p:nvPr/>
        </p:nvPicPr>
        <p:blipFill rotWithShape="1">
          <a:blip r:embed="rId4">
            <a:alphaModFix/>
          </a:blip>
          <a:srcRect b="13473" l="0" r="0" t="23123"/>
          <a:stretch/>
        </p:blipFill>
        <p:spPr>
          <a:xfrm>
            <a:off x="358775" y="7107125"/>
            <a:ext cx="6846749" cy="2894125"/>
          </a:xfrm>
          <a:prstGeom prst="rect">
            <a:avLst/>
          </a:prstGeom>
          <a:noFill/>
          <a:ln>
            <a:noFill/>
          </a:ln>
        </p:spPr>
      </p:pic>
      <p:sp>
        <p:nvSpPr>
          <p:cNvPr id="146" name="Google Shape;146;p15"/>
          <p:cNvSpPr txBox="1"/>
          <p:nvPr/>
        </p:nvSpPr>
        <p:spPr>
          <a:xfrm>
            <a:off x="363575" y="10041825"/>
            <a:ext cx="6840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900">
                <a:latin typeface="Arimo"/>
                <a:ea typeface="Arimo"/>
                <a:cs typeface="Arimo"/>
                <a:sym typeface="Arimo"/>
              </a:rPr>
              <a:t>Proin id sapien at elit porttitor dapibus interdum gravida quam, vulputate elit fermentum sed tempor libero ac consequat aliquam.</a:t>
            </a:r>
            <a:endParaRPr i="1" sz="900">
              <a:latin typeface="Arimo"/>
              <a:ea typeface="Arimo"/>
              <a:cs typeface="Arimo"/>
              <a:sym typeface="Arimo"/>
            </a:endParaRPr>
          </a:p>
        </p:txBody>
      </p:sp>
      <p:sp>
        <p:nvSpPr>
          <p:cNvPr id="147" name="Google Shape;147;p15"/>
          <p:cNvSpPr txBox="1"/>
          <p:nvPr/>
        </p:nvSpPr>
        <p:spPr>
          <a:xfrm>
            <a:off x="345250" y="2698050"/>
            <a:ext cx="4515000" cy="4258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Curabitur vehicula massa eu molestie auctor. Aenean maximus scelerisque nibh, eget imperdiet nibh faucibus et. Class aptent taciti sociosqu ad litora torquent per conubia nostra, per inceptos himenaeos. Quisque commodo orci metus, mollis dapibus orci molestie id. Aenean eget luctus leo. Orci varius natoque penatibus et magnis dis parturient montes, nascetur ridiculus mus. Proin turpis mauris, sodales in felis non, auctor tempor nulla. Mauris elementum enim augue. Pellentesque pellentesque risus quis ligula consectetur.</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Curabitur vel pretium libero, eget congue nunc. Etiam leo leo, tincidunt quis dapibus eu, imperdiet pellentesque nunc. Proin id sapien at elit porttitor dapibus id et enim. Fusce interdum gravida quam, ac vulputate elit fermentum ac. Sed tempor libero ac consequat aliquam. Curabitur convallis imperdiet lacus, sit amet iaculis nulla elementum vitae. Nam lobortis metus ut ultricies fringilla. In vehicula congue diam sed laoreet. Maecenas et magna eget justo blandit rhoncus non sit amet turpis. Praesent quis mauris fermentum, euismod metus sit amet, blandit urna. Sed volutpat pretium venenatis. Quisque tellus nisi, eleifend vitae elementum rhoncus, imperdiet nec dolor. Suspendisse tincidunt placerat diam pulvinar volutpat. Nam ac ullamcorper diam. Quisque ultricies ex nulla, at finibus augue iaculis id.Curabitur vel pretium libero, eget congue nunc. Etiam leo leo, tincidunt quis dapibus eu, imperdiet pellentesque. </a:t>
            </a:r>
            <a:endParaRPr sz="1100">
              <a:solidFill>
                <a:srgbClr val="1D1D1B"/>
              </a:solidFill>
              <a:latin typeface="Arimo"/>
              <a:ea typeface="Arimo"/>
              <a:cs typeface="Arimo"/>
              <a:sym typeface="Arimo"/>
            </a:endParaRPr>
          </a:p>
        </p:txBody>
      </p:sp>
      <p:sp>
        <p:nvSpPr>
          <p:cNvPr id="148" name="Google Shape;148;p15"/>
          <p:cNvSpPr txBox="1"/>
          <p:nvPr/>
        </p:nvSpPr>
        <p:spPr>
          <a:xfrm>
            <a:off x="5095525" y="1623450"/>
            <a:ext cx="2104500" cy="585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1900">
                <a:solidFill>
                  <a:srgbClr val="1D1D1B"/>
                </a:solidFill>
                <a:latin typeface="Vidaloka"/>
                <a:ea typeface="Vidaloka"/>
                <a:cs typeface="Vidaloka"/>
                <a:sym typeface="Vidaloka"/>
              </a:rPr>
              <a:t>APTENT TACITI </a:t>
            </a:r>
            <a:endParaRPr sz="1900">
              <a:solidFill>
                <a:srgbClr val="1D1D1B"/>
              </a:solidFill>
              <a:latin typeface="Vidaloka"/>
              <a:ea typeface="Vidaloka"/>
              <a:cs typeface="Vidaloka"/>
              <a:sym typeface="Vidaloka"/>
            </a:endParaRPr>
          </a:p>
          <a:p>
            <a:pPr indent="0" lvl="0" marL="0" rtl="0" algn="l">
              <a:lnSpc>
                <a:spcPct val="100000"/>
              </a:lnSpc>
              <a:spcBef>
                <a:spcPts val="0"/>
              </a:spcBef>
              <a:spcAft>
                <a:spcPts val="0"/>
              </a:spcAft>
              <a:buNone/>
            </a:pPr>
            <a:r>
              <a:rPr lang="ru" sz="1900">
                <a:solidFill>
                  <a:srgbClr val="1D1D1B"/>
                </a:solidFill>
                <a:latin typeface="Vidaloka"/>
                <a:ea typeface="Vidaloka"/>
                <a:cs typeface="Vidaloka"/>
                <a:sym typeface="Vidaloka"/>
              </a:rPr>
              <a:t>SOCIOSQU AD</a:t>
            </a:r>
            <a:endParaRPr sz="1900">
              <a:solidFill>
                <a:srgbClr val="1D1D1B"/>
              </a:solidFill>
              <a:latin typeface="Vidaloka"/>
              <a:ea typeface="Vidaloka"/>
              <a:cs typeface="Vidaloka"/>
              <a:sym typeface="Vidaloka"/>
            </a:endParaRPr>
          </a:p>
        </p:txBody>
      </p:sp>
      <p:sp>
        <p:nvSpPr>
          <p:cNvPr id="149" name="Google Shape;149;p15"/>
          <p:cNvSpPr txBox="1"/>
          <p:nvPr/>
        </p:nvSpPr>
        <p:spPr>
          <a:xfrm>
            <a:off x="5095525" y="2332250"/>
            <a:ext cx="2104500" cy="4647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Quisque commodo orci metus, mollis dapibus orci molestie id. Aenean eget luctus leo. Orci varius natoque penatibus et magnis dis parturient montes, nascetur ridiculus mus. Proin turpis mauris, sodales in felis non, auctor tempor nulla. Mauris elementum enim augue. Pellentesque pellentesque risus quis ligula consectetur.</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Curabitur vel pretium libero, eget congue nunc. Etiam leo leo, tincidunt quis dapibus eu, imperdiet pellentesque nunc. Proin id sapien at elit porttitor dapibus id et enim. Fusce interdum gravida quam, ac vulputate elit fermentum ac. Sed tempor libero ac consequat aliquam. Curabitur convallis imperdiet lacus, sit amet iaculis. nulla elementum vitae. </a:t>
            </a:r>
            <a:endParaRPr sz="1100">
              <a:solidFill>
                <a:srgbClr val="1D1D1B"/>
              </a:solidFill>
              <a:latin typeface="Arimo"/>
              <a:ea typeface="Arimo"/>
              <a:cs typeface="Arimo"/>
              <a:sym typeface="Arimo"/>
            </a:endParaRPr>
          </a:p>
        </p:txBody>
      </p:sp>
      <p:cxnSp>
        <p:nvCxnSpPr>
          <p:cNvPr id="150" name="Google Shape;150;p15"/>
          <p:cNvCxnSpPr/>
          <p:nvPr/>
        </p:nvCxnSpPr>
        <p:spPr>
          <a:xfrm>
            <a:off x="4953000" y="1724025"/>
            <a:ext cx="0" cy="5181600"/>
          </a:xfrm>
          <a:prstGeom prst="straightConnector1">
            <a:avLst/>
          </a:prstGeom>
          <a:noFill/>
          <a:ln cap="flat" cmpd="sng" w="9525">
            <a:solidFill>
              <a:srgbClr val="1D1D1B"/>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nvSpPr>
        <p:spPr>
          <a:xfrm>
            <a:off x="1293600" y="212260"/>
            <a:ext cx="49728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200">
                <a:solidFill>
                  <a:srgbClr val="1D1D1B"/>
                </a:solidFill>
                <a:latin typeface="Berkshire Swash"/>
                <a:ea typeface="Berkshire Swash"/>
                <a:cs typeface="Berkshire Swash"/>
                <a:sym typeface="Berkshire Swash"/>
              </a:rPr>
              <a:t>The Daily News</a:t>
            </a:r>
            <a:endParaRPr sz="5200">
              <a:solidFill>
                <a:srgbClr val="1D1D1B"/>
              </a:solidFill>
              <a:latin typeface="Berkshire Swash"/>
              <a:ea typeface="Berkshire Swash"/>
              <a:cs typeface="Berkshire Swash"/>
              <a:sym typeface="Berkshire Swash"/>
            </a:endParaRPr>
          </a:p>
        </p:txBody>
      </p:sp>
      <p:grpSp>
        <p:nvGrpSpPr>
          <p:cNvPr id="156" name="Google Shape;156;p16"/>
          <p:cNvGrpSpPr/>
          <p:nvPr/>
        </p:nvGrpSpPr>
        <p:grpSpPr>
          <a:xfrm>
            <a:off x="349462" y="334000"/>
            <a:ext cx="1055738" cy="551532"/>
            <a:chOff x="349462" y="334000"/>
            <a:chExt cx="1055738" cy="551532"/>
          </a:xfrm>
        </p:grpSpPr>
        <p:sp>
          <p:nvSpPr>
            <p:cNvPr id="157" name="Google Shape;157;p16"/>
            <p:cNvSpPr txBox="1"/>
            <p:nvPr/>
          </p:nvSpPr>
          <p:spPr>
            <a:xfrm>
              <a:off x="349462" y="334000"/>
              <a:ext cx="10452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800">
                  <a:solidFill>
                    <a:srgbClr val="1D1D1B"/>
                  </a:solidFill>
                  <a:latin typeface="Arimo"/>
                  <a:ea typeface="Arimo"/>
                  <a:cs typeface="Arimo"/>
                  <a:sym typeface="Arimo"/>
                </a:rPr>
                <a:t>INTEGER PHARETRA </a:t>
              </a:r>
              <a:endParaRPr b="1" sz="800">
                <a:solidFill>
                  <a:srgbClr val="1D1D1B"/>
                </a:solidFill>
                <a:latin typeface="Arimo"/>
                <a:ea typeface="Arimo"/>
                <a:cs typeface="Arimo"/>
                <a:sym typeface="Arimo"/>
              </a:endParaRPr>
            </a:p>
            <a:p>
              <a:pPr indent="0" lvl="0" marL="0" rtl="0" algn="l">
                <a:spcBef>
                  <a:spcPts val="0"/>
                </a:spcBef>
                <a:spcAft>
                  <a:spcPts val="0"/>
                </a:spcAft>
                <a:buNone/>
              </a:pPr>
              <a:r>
                <a:rPr lang="ru" sz="800">
                  <a:solidFill>
                    <a:srgbClr val="1D1D1B"/>
                  </a:solidFill>
                  <a:latin typeface="Arimo"/>
                  <a:ea typeface="Arimo"/>
                  <a:cs typeface="Arimo"/>
                  <a:sym typeface="Arimo"/>
                </a:rPr>
                <a:t>nulla a magna semper </a:t>
              </a:r>
              <a:endParaRPr sz="800">
                <a:solidFill>
                  <a:srgbClr val="1D1D1B"/>
                </a:solidFill>
                <a:latin typeface="Arimo"/>
                <a:ea typeface="Arimo"/>
                <a:cs typeface="Arimo"/>
                <a:sym typeface="Arimo"/>
              </a:endParaRPr>
            </a:p>
          </p:txBody>
        </p:sp>
        <p:pic>
          <p:nvPicPr>
            <p:cNvPr id="158" name="Google Shape;158;p16"/>
            <p:cNvPicPr preferRelativeResize="0"/>
            <p:nvPr/>
          </p:nvPicPr>
          <p:blipFill>
            <a:blip r:embed="rId3">
              <a:alphaModFix/>
            </a:blip>
            <a:stretch>
              <a:fillRect/>
            </a:stretch>
          </p:blipFill>
          <p:spPr>
            <a:xfrm>
              <a:off x="360000" y="601625"/>
              <a:ext cx="1045200" cy="283907"/>
            </a:xfrm>
            <a:prstGeom prst="rect">
              <a:avLst/>
            </a:prstGeom>
            <a:noFill/>
            <a:ln>
              <a:noFill/>
            </a:ln>
          </p:spPr>
        </p:pic>
      </p:grpSp>
      <p:grpSp>
        <p:nvGrpSpPr>
          <p:cNvPr id="159" name="Google Shape;159;p16"/>
          <p:cNvGrpSpPr/>
          <p:nvPr/>
        </p:nvGrpSpPr>
        <p:grpSpPr>
          <a:xfrm>
            <a:off x="6266400" y="361825"/>
            <a:ext cx="948963" cy="556097"/>
            <a:chOff x="6266400" y="361825"/>
            <a:chExt cx="948963" cy="556097"/>
          </a:xfrm>
        </p:grpSpPr>
        <p:grpSp>
          <p:nvGrpSpPr>
            <p:cNvPr id="160" name="Google Shape;160;p16"/>
            <p:cNvGrpSpPr/>
            <p:nvPr/>
          </p:nvGrpSpPr>
          <p:grpSpPr>
            <a:xfrm>
              <a:off x="6266400" y="361825"/>
              <a:ext cx="936000" cy="392700"/>
              <a:chOff x="6266400" y="361825"/>
              <a:chExt cx="936000" cy="392700"/>
            </a:xfrm>
          </p:grpSpPr>
          <p:sp>
            <p:nvSpPr>
              <p:cNvPr id="161" name="Google Shape;161;p16"/>
              <p:cNvSpPr/>
              <p:nvPr/>
            </p:nvSpPr>
            <p:spPr>
              <a:xfrm>
                <a:off x="6266400" y="361825"/>
                <a:ext cx="936000" cy="392700"/>
              </a:xfrm>
              <a:prstGeom prst="rect">
                <a:avLst/>
              </a:prstGeom>
              <a:noFill/>
              <a:ln cap="flat" cmpd="sng" w="952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txBox="1"/>
              <p:nvPr/>
            </p:nvSpPr>
            <p:spPr>
              <a:xfrm>
                <a:off x="6369450" y="394997"/>
                <a:ext cx="7299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rgbClr val="1D1D1B"/>
                    </a:solidFill>
                    <a:latin typeface="Vidaloka"/>
                    <a:ea typeface="Vidaloka"/>
                    <a:cs typeface="Vidaloka"/>
                    <a:sym typeface="Vidaloka"/>
                  </a:rPr>
                  <a:t>LOGO</a:t>
                </a:r>
                <a:endParaRPr sz="1000">
                  <a:solidFill>
                    <a:srgbClr val="1D1D1B"/>
                  </a:solidFill>
                  <a:latin typeface="Vidaloka"/>
                  <a:ea typeface="Vidaloka"/>
                  <a:cs typeface="Vidaloka"/>
                  <a:sym typeface="Vidaloka"/>
                </a:endParaRPr>
              </a:p>
              <a:p>
                <a:pPr indent="0" lvl="0" marL="0" rtl="0" algn="ctr">
                  <a:spcBef>
                    <a:spcPts val="0"/>
                  </a:spcBef>
                  <a:spcAft>
                    <a:spcPts val="0"/>
                  </a:spcAft>
                  <a:buNone/>
                </a:pPr>
                <a:r>
                  <a:rPr lang="ru" sz="1000">
                    <a:solidFill>
                      <a:srgbClr val="1D1D1B"/>
                    </a:solidFill>
                    <a:latin typeface="Vidaloka"/>
                    <a:ea typeface="Vidaloka"/>
                    <a:cs typeface="Vidaloka"/>
                    <a:sym typeface="Vidaloka"/>
                  </a:rPr>
                  <a:t>HERE</a:t>
                </a:r>
                <a:endParaRPr sz="1000">
                  <a:solidFill>
                    <a:srgbClr val="1D1D1B"/>
                  </a:solidFill>
                  <a:latin typeface="Vidaloka"/>
                  <a:ea typeface="Vidaloka"/>
                  <a:cs typeface="Vidaloka"/>
                  <a:sym typeface="Vidaloka"/>
                </a:endParaRPr>
              </a:p>
            </p:txBody>
          </p:sp>
        </p:grpSp>
        <p:sp>
          <p:nvSpPr>
            <p:cNvPr id="163" name="Google Shape;163;p16"/>
            <p:cNvSpPr txBox="1"/>
            <p:nvPr/>
          </p:nvSpPr>
          <p:spPr>
            <a:xfrm>
              <a:off x="6268563" y="779322"/>
              <a:ext cx="946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Arimo"/>
                  <a:ea typeface="Arimo"/>
                  <a:cs typeface="Arimo"/>
                  <a:sym typeface="Arimo"/>
                </a:rPr>
                <a:t>Mauris vestibulum</a:t>
              </a:r>
              <a:endParaRPr sz="900">
                <a:latin typeface="Arimo"/>
                <a:ea typeface="Arimo"/>
                <a:cs typeface="Arimo"/>
                <a:sym typeface="Arimo"/>
              </a:endParaRPr>
            </a:p>
          </p:txBody>
        </p:sp>
      </p:grpSp>
      <p:cxnSp>
        <p:nvCxnSpPr>
          <p:cNvPr id="164" name="Google Shape;164;p16"/>
          <p:cNvCxnSpPr/>
          <p:nvPr/>
        </p:nvCxnSpPr>
        <p:spPr>
          <a:xfrm>
            <a:off x="364925" y="1113300"/>
            <a:ext cx="6840600" cy="0"/>
          </a:xfrm>
          <a:prstGeom prst="straightConnector1">
            <a:avLst/>
          </a:prstGeom>
          <a:noFill/>
          <a:ln cap="flat" cmpd="sng" w="19050">
            <a:solidFill>
              <a:srgbClr val="1D1D1B"/>
            </a:solidFill>
            <a:prstDash val="solid"/>
            <a:round/>
            <a:headEnd len="med" w="med" type="none"/>
            <a:tailEnd len="med" w="med" type="none"/>
          </a:ln>
        </p:spPr>
      </p:cxnSp>
      <p:cxnSp>
        <p:nvCxnSpPr>
          <p:cNvPr id="165" name="Google Shape;165;p16"/>
          <p:cNvCxnSpPr/>
          <p:nvPr/>
        </p:nvCxnSpPr>
        <p:spPr>
          <a:xfrm>
            <a:off x="364925" y="1468945"/>
            <a:ext cx="6840600" cy="0"/>
          </a:xfrm>
          <a:prstGeom prst="straightConnector1">
            <a:avLst/>
          </a:prstGeom>
          <a:noFill/>
          <a:ln cap="flat" cmpd="sng" w="38100">
            <a:solidFill>
              <a:srgbClr val="1D1D1B"/>
            </a:solidFill>
            <a:prstDash val="solid"/>
            <a:round/>
            <a:headEnd len="med" w="med" type="none"/>
            <a:tailEnd len="med" w="med" type="none"/>
          </a:ln>
        </p:spPr>
      </p:cxnSp>
      <p:grpSp>
        <p:nvGrpSpPr>
          <p:cNvPr id="166" name="Google Shape;166;p16"/>
          <p:cNvGrpSpPr/>
          <p:nvPr/>
        </p:nvGrpSpPr>
        <p:grpSpPr>
          <a:xfrm>
            <a:off x="345250" y="1183423"/>
            <a:ext cx="6869176" cy="215402"/>
            <a:chOff x="345250" y="1183423"/>
            <a:chExt cx="6869176" cy="215402"/>
          </a:xfrm>
        </p:grpSpPr>
        <p:sp>
          <p:nvSpPr>
            <p:cNvPr id="167" name="Google Shape;167;p16"/>
            <p:cNvSpPr txBox="1"/>
            <p:nvPr/>
          </p:nvSpPr>
          <p:spPr>
            <a:xfrm>
              <a:off x="345250" y="1183423"/>
              <a:ext cx="1750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Vidaloka"/>
                  <a:ea typeface="Vidaloka"/>
                  <a:cs typeface="Vidaloka"/>
                  <a:sym typeface="Vidaloka"/>
                </a:rPr>
                <a:t>ISSUE 1, 2024-2025</a:t>
              </a:r>
              <a:endParaRPr>
                <a:solidFill>
                  <a:srgbClr val="1D1D1B"/>
                </a:solidFill>
                <a:latin typeface="Vidaloka"/>
                <a:ea typeface="Vidaloka"/>
                <a:cs typeface="Vidaloka"/>
                <a:sym typeface="Vidaloka"/>
              </a:endParaRPr>
            </a:p>
          </p:txBody>
        </p:sp>
        <p:sp>
          <p:nvSpPr>
            <p:cNvPr id="168" name="Google Shape;168;p16"/>
            <p:cNvSpPr txBox="1"/>
            <p:nvPr/>
          </p:nvSpPr>
          <p:spPr>
            <a:xfrm>
              <a:off x="2537988" y="1183425"/>
              <a:ext cx="21843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1D1D1B"/>
                  </a:solidFill>
                  <a:latin typeface="Vidaloka"/>
                  <a:ea typeface="Vidaloka"/>
                  <a:cs typeface="Vidaloka"/>
                  <a:sym typeface="Vidaloka"/>
                </a:rPr>
                <a:t>YOUR DAILY FAVOURITE</a:t>
              </a:r>
              <a:endParaRPr>
                <a:solidFill>
                  <a:srgbClr val="1D1D1B"/>
                </a:solidFill>
                <a:latin typeface="Vidaloka"/>
                <a:ea typeface="Vidaloka"/>
                <a:cs typeface="Vidaloka"/>
                <a:sym typeface="Vidaloka"/>
              </a:endParaRPr>
            </a:p>
          </p:txBody>
        </p:sp>
        <p:sp>
          <p:nvSpPr>
            <p:cNvPr id="169" name="Google Shape;169;p16"/>
            <p:cNvSpPr txBox="1"/>
            <p:nvPr/>
          </p:nvSpPr>
          <p:spPr>
            <a:xfrm>
              <a:off x="5164526" y="1183425"/>
              <a:ext cx="20499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rgbClr val="1D1D1B"/>
                  </a:solidFill>
                  <a:latin typeface="Vidaloka"/>
                  <a:ea typeface="Vidaloka"/>
                  <a:cs typeface="Vidaloka"/>
                  <a:sym typeface="Vidaloka"/>
                </a:rPr>
                <a:t>NEBRASKA, MARATOWN</a:t>
              </a:r>
              <a:endParaRPr>
                <a:solidFill>
                  <a:srgbClr val="1D1D1B"/>
                </a:solidFill>
                <a:latin typeface="Vidaloka"/>
                <a:ea typeface="Vidaloka"/>
                <a:cs typeface="Vidaloka"/>
                <a:sym typeface="Vidaloka"/>
              </a:endParaRPr>
            </a:p>
          </p:txBody>
        </p:sp>
        <p:sp>
          <p:nvSpPr>
            <p:cNvPr id="170" name="Google Shape;170;p16"/>
            <p:cNvSpPr/>
            <p:nvPr/>
          </p:nvSpPr>
          <p:spPr>
            <a:xfrm>
              <a:off x="2286719"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4913257"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16"/>
          <p:cNvGrpSpPr/>
          <p:nvPr/>
        </p:nvGrpSpPr>
        <p:grpSpPr>
          <a:xfrm>
            <a:off x="358765" y="10350000"/>
            <a:ext cx="6846760" cy="194810"/>
            <a:chOff x="358765" y="10350000"/>
            <a:chExt cx="6846760" cy="194810"/>
          </a:xfrm>
        </p:grpSpPr>
        <p:cxnSp>
          <p:nvCxnSpPr>
            <p:cNvPr id="173" name="Google Shape;173;p16"/>
            <p:cNvCxnSpPr/>
            <p:nvPr/>
          </p:nvCxnSpPr>
          <p:spPr>
            <a:xfrm>
              <a:off x="364925" y="10350000"/>
              <a:ext cx="6840600" cy="0"/>
            </a:xfrm>
            <a:prstGeom prst="straightConnector1">
              <a:avLst/>
            </a:prstGeom>
            <a:noFill/>
            <a:ln cap="flat" cmpd="sng" w="19050">
              <a:solidFill>
                <a:srgbClr val="1D1D1B"/>
              </a:solidFill>
              <a:prstDash val="solid"/>
              <a:round/>
              <a:headEnd len="med" w="med" type="none"/>
              <a:tailEnd len="med" w="med" type="none"/>
            </a:ln>
          </p:spPr>
        </p:cxnSp>
        <p:sp>
          <p:nvSpPr>
            <p:cNvPr id="174" name="Google Shape;174;p16"/>
            <p:cNvSpPr txBox="1"/>
            <p:nvPr/>
          </p:nvSpPr>
          <p:spPr>
            <a:xfrm>
              <a:off x="358765" y="10390910"/>
              <a:ext cx="1373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Vidaloka"/>
                  <a:ea typeface="Vidaloka"/>
                  <a:cs typeface="Vidaloka"/>
                  <a:sym typeface="Vidaloka"/>
                </a:rPr>
                <a:t>THE DAILY NEWS</a:t>
              </a:r>
              <a:endParaRPr sz="1000">
                <a:solidFill>
                  <a:srgbClr val="1D1D1B"/>
                </a:solidFill>
                <a:latin typeface="Vidaloka"/>
                <a:ea typeface="Vidaloka"/>
                <a:cs typeface="Vidaloka"/>
                <a:sym typeface="Vidaloka"/>
              </a:endParaRPr>
            </a:p>
          </p:txBody>
        </p:sp>
        <p:sp>
          <p:nvSpPr>
            <p:cNvPr id="175" name="Google Shape;175;p16"/>
            <p:cNvSpPr txBox="1"/>
            <p:nvPr/>
          </p:nvSpPr>
          <p:spPr>
            <a:xfrm>
              <a:off x="5826890" y="10390910"/>
              <a:ext cx="1373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rgbClr val="1D1D1B"/>
                  </a:solidFill>
                  <a:latin typeface="Vidaloka"/>
                  <a:ea typeface="Vidaloka"/>
                  <a:cs typeface="Vidaloka"/>
                  <a:sym typeface="Vidaloka"/>
                </a:rPr>
                <a:t>PAGE 4</a:t>
              </a:r>
              <a:endParaRPr sz="1000">
                <a:solidFill>
                  <a:srgbClr val="1D1D1B"/>
                </a:solidFill>
                <a:latin typeface="Vidaloka"/>
                <a:ea typeface="Vidaloka"/>
                <a:cs typeface="Vidaloka"/>
                <a:sym typeface="Vidaloka"/>
              </a:endParaRPr>
            </a:p>
          </p:txBody>
        </p:sp>
      </p:grpSp>
      <p:sp>
        <p:nvSpPr>
          <p:cNvPr id="176" name="Google Shape;176;p16"/>
          <p:cNvSpPr txBox="1"/>
          <p:nvPr/>
        </p:nvSpPr>
        <p:spPr>
          <a:xfrm>
            <a:off x="338400" y="1623456"/>
            <a:ext cx="4392900" cy="985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3200">
                <a:solidFill>
                  <a:srgbClr val="1D1D1B"/>
                </a:solidFill>
                <a:latin typeface="Vidaloka"/>
                <a:ea typeface="Vidaloka"/>
                <a:cs typeface="Vidaloka"/>
                <a:sym typeface="Vidaloka"/>
              </a:rPr>
              <a:t>QUISQUE ELEMENTUM</a:t>
            </a:r>
            <a:endParaRPr sz="3200">
              <a:solidFill>
                <a:srgbClr val="1D1D1B"/>
              </a:solidFill>
              <a:latin typeface="Vidaloka"/>
              <a:ea typeface="Vidaloka"/>
              <a:cs typeface="Vidaloka"/>
              <a:sym typeface="Vidaloka"/>
            </a:endParaRPr>
          </a:p>
          <a:p>
            <a:pPr indent="0" lvl="0" marL="0" rtl="0" algn="l">
              <a:lnSpc>
                <a:spcPct val="100000"/>
              </a:lnSpc>
              <a:spcBef>
                <a:spcPts val="0"/>
              </a:spcBef>
              <a:spcAft>
                <a:spcPts val="0"/>
              </a:spcAft>
              <a:buNone/>
            </a:pPr>
            <a:r>
              <a:rPr lang="ru" sz="3200">
                <a:solidFill>
                  <a:srgbClr val="1D1D1B"/>
                </a:solidFill>
                <a:latin typeface="Vidaloka"/>
                <a:ea typeface="Vidaloka"/>
                <a:cs typeface="Vidaloka"/>
                <a:sym typeface="Vidaloka"/>
              </a:rPr>
              <a:t>ULTRICES ELEIFEND</a:t>
            </a:r>
            <a:endParaRPr sz="3200">
              <a:solidFill>
                <a:srgbClr val="1D1D1B"/>
              </a:solidFill>
              <a:latin typeface="Vidaloka"/>
              <a:ea typeface="Vidaloka"/>
              <a:cs typeface="Vidaloka"/>
              <a:sym typeface="Vidaloka"/>
            </a:endParaRPr>
          </a:p>
        </p:txBody>
      </p:sp>
      <p:sp>
        <p:nvSpPr>
          <p:cNvPr id="177" name="Google Shape;177;p16"/>
          <p:cNvSpPr txBox="1"/>
          <p:nvPr/>
        </p:nvSpPr>
        <p:spPr>
          <a:xfrm>
            <a:off x="364925" y="2698050"/>
            <a:ext cx="2104500" cy="7568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Morbi non fringilla dolor. Aliquam mollis risus quam, vel ultrices dui euismod non. Curabitur vehicula massa eu molestie auctor. Aenean maximus scelerisque nibh, eget imperdiet nibh faucibus et. Class aptent taciti sociosqu ad litora torquent per conubia nostra, per inceptos himenaeos. Quisque commodo orci metus, mollis dapibus orci molestie id. Aenean eget luctus leo. Orci varius natoque penatibus et magnis dis parturient montes, nascetur ridiculus mus. Proin turpis mauris, sodales in felis non, auctor tempor nulla. Mauris elementum enim augue. Pellentesque pellentesque risus quis ligula consectetur ornare.</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Curabitur vel pretium libero, eget congue nunc. Etiam leo leo, tincidunt quis dapibus eu, imperdiet pellentesque nunc. Proin id sapien at elit porttitor dapibus id et enim. Fusce interdum gravida quam, ac vulputate elit fermentum ac. Sed tempor libero ac consequat aliquam. Curabitur convallis imperdiet lacus, sit amet iaculis nulla elementum vitae. Nam lobortis metus ut ultricies fringilla. In vehicula congue diam sed laoreet. Maecenas et magna eget justo blandit rhoncus non sit amet turpis. Praesent quis mauris fermentum, euismod metus sit </a:t>
            </a:r>
            <a:endParaRPr sz="1100">
              <a:solidFill>
                <a:srgbClr val="1D1D1B"/>
              </a:solidFill>
              <a:latin typeface="Arimo"/>
              <a:ea typeface="Arimo"/>
              <a:cs typeface="Arimo"/>
              <a:sym typeface="Arimo"/>
            </a:endParaRPr>
          </a:p>
        </p:txBody>
      </p:sp>
      <p:sp>
        <p:nvSpPr>
          <p:cNvPr id="178" name="Google Shape;178;p16"/>
          <p:cNvSpPr txBox="1"/>
          <p:nvPr/>
        </p:nvSpPr>
        <p:spPr>
          <a:xfrm>
            <a:off x="2657463" y="2698050"/>
            <a:ext cx="2104500" cy="7568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Maecenas et magna eget justo blandit rhoncus non sit amet turpis. Praesent quis mauris fermentum, euismod metus sit amet, blandit urna. Sed volutpat pretium venenatis. Quisque tellus nisi, eleifend vitae elementum rhoncus, imperdiet nec dolor. Suspendisse tincidunt placerat diam pulvinar volutpat.</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Nam ac ullamcorper diam. Quisque ultricies ex nulla, at finibus augue iaculis id. Praesent et odio molestie, auctor nibh sed, convallis est. Morbi mi elit, feugiat eget lectus nec, sodales hendrerit ante. Integer ut varius magna. Aenean ut mattis sapien. Etiam convallis, odio nec malesuada maximus, magna risus euismod nunc, vitae dignissim nulla dolor nec augue. Morbi ultricies iaculis lacus, a tincidunt elit elementum vitae. Donec ex velit, viverra quis ligula eget, efficitur pretium tellus. Quisque venenatis rutrum scelerisque. Aliquam volutpat, nunc in iaculis interdum, nunc est aliquam metus, eu mattis est dolor quis libero. Nunc nec finibus dui.</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Aenean et mi nec metus pharetra convallis. Vestibulum suscipit ut justo a egestas. Donec sit amet finibus leo, vel malesuada magna. Sed sollicitudin turpis magna, nec dictum turpis </a:t>
            </a:r>
            <a:endParaRPr sz="1100">
              <a:solidFill>
                <a:srgbClr val="1D1D1B"/>
              </a:solidFill>
              <a:latin typeface="Arimo"/>
              <a:ea typeface="Arimo"/>
              <a:cs typeface="Arimo"/>
              <a:sym typeface="Arimo"/>
            </a:endParaRPr>
          </a:p>
        </p:txBody>
      </p:sp>
      <p:grpSp>
        <p:nvGrpSpPr>
          <p:cNvPr id="179" name="Google Shape;179;p16"/>
          <p:cNvGrpSpPr/>
          <p:nvPr/>
        </p:nvGrpSpPr>
        <p:grpSpPr>
          <a:xfrm>
            <a:off x="4949999" y="1715800"/>
            <a:ext cx="2265374" cy="8477200"/>
            <a:chOff x="4949999" y="1715800"/>
            <a:chExt cx="2265374" cy="8477200"/>
          </a:xfrm>
        </p:grpSpPr>
        <p:pic>
          <p:nvPicPr>
            <p:cNvPr id="180" name="Google Shape;180;p16"/>
            <p:cNvPicPr preferRelativeResize="0"/>
            <p:nvPr/>
          </p:nvPicPr>
          <p:blipFill rotWithShape="1">
            <a:blip r:embed="rId4">
              <a:alphaModFix/>
            </a:blip>
            <a:srcRect b="0" l="28293" r="30684" t="0"/>
            <a:stretch/>
          </p:blipFill>
          <p:spPr>
            <a:xfrm>
              <a:off x="4949999" y="1715800"/>
              <a:ext cx="2265374" cy="8285450"/>
            </a:xfrm>
            <a:prstGeom prst="rect">
              <a:avLst/>
            </a:prstGeom>
            <a:noFill/>
            <a:ln>
              <a:noFill/>
            </a:ln>
          </p:spPr>
        </p:pic>
        <p:sp>
          <p:nvSpPr>
            <p:cNvPr id="181" name="Google Shape;181;p16"/>
            <p:cNvSpPr txBox="1"/>
            <p:nvPr/>
          </p:nvSpPr>
          <p:spPr>
            <a:xfrm>
              <a:off x="4950025" y="10054400"/>
              <a:ext cx="22653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900">
                  <a:latin typeface="Arimo"/>
                  <a:ea typeface="Arimo"/>
                  <a:cs typeface="Arimo"/>
                  <a:sym typeface="Arimo"/>
                </a:rPr>
                <a:t>Aenean et mi nec metus pharetra</a:t>
              </a:r>
              <a:endParaRPr i="1" sz="900">
                <a:latin typeface="Arimo"/>
                <a:ea typeface="Arimo"/>
                <a:cs typeface="Arimo"/>
                <a:sym typeface="Arim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nvSpPr>
        <p:spPr>
          <a:xfrm>
            <a:off x="1293600" y="212260"/>
            <a:ext cx="49728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200">
                <a:solidFill>
                  <a:srgbClr val="1D1D1B"/>
                </a:solidFill>
                <a:latin typeface="Berkshire Swash"/>
                <a:ea typeface="Berkshire Swash"/>
                <a:cs typeface="Berkshire Swash"/>
                <a:sym typeface="Berkshire Swash"/>
              </a:rPr>
              <a:t>The Daily News</a:t>
            </a:r>
            <a:endParaRPr sz="5200">
              <a:solidFill>
                <a:srgbClr val="1D1D1B"/>
              </a:solidFill>
              <a:latin typeface="Berkshire Swash"/>
              <a:ea typeface="Berkshire Swash"/>
              <a:cs typeface="Berkshire Swash"/>
              <a:sym typeface="Berkshire Swash"/>
            </a:endParaRPr>
          </a:p>
        </p:txBody>
      </p:sp>
      <p:grpSp>
        <p:nvGrpSpPr>
          <p:cNvPr id="187" name="Google Shape;187;p17"/>
          <p:cNvGrpSpPr/>
          <p:nvPr/>
        </p:nvGrpSpPr>
        <p:grpSpPr>
          <a:xfrm>
            <a:off x="349462" y="334000"/>
            <a:ext cx="1055738" cy="551532"/>
            <a:chOff x="349462" y="334000"/>
            <a:chExt cx="1055738" cy="551532"/>
          </a:xfrm>
        </p:grpSpPr>
        <p:sp>
          <p:nvSpPr>
            <p:cNvPr id="188" name="Google Shape;188;p17"/>
            <p:cNvSpPr txBox="1"/>
            <p:nvPr/>
          </p:nvSpPr>
          <p:spPr>
            <a:xfrm>
              <a:off x="349462" y="334000"/>
              <a:ext cx="10452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800">
                  <a:solidFill>
                    <a:srgbClr val="1D1D1B"/>
                  </a:solidFill>
                  <a:latin typeface="Arimo"/>
                  <a:ea typeface="Arimo"/>
                  <a:cs typeface="Arimo"/>
                  <a:sym typeface="Arimo"/>
                </a:rPr>
                <a:t>INTEGER PHARETRA </a:t>
              </a:r>
              <a:endParaRPr b="1" sz="800">
                <a:solidFill>
                  <a:srgbClr val="1D1D1B"/>
                </a:solidFill>
                <a:latin typeface="Arimo"/>
                <a:ea typeface="Arimo"/>
                <a:cs typeface="Arimo"/>
                <a:sym typeface="Arimo"/>
              </a:endParaRPr>
            </a:p>
            <a:p>
              <a:pPr indent="0" lvl="0" marL="0" rtl="0" algn="l">
                <a:spcBef>
                  <a:spcPts val="0"/>
                </a:spcBef>
                <a:spcAft>
                  <a:spcPts val="0"/>
                </a:spcAft>
                <a:buNone/>
              </a:pPr>
              <a:r>
                <a:rPr lang="ru" sz="800">
                  <a:solidFill>
                    <a:srgbClr val="1D1D1B"/>
                  </a:solidFill>
                  <a:latin typeface="Arimo"/>
                  <a:ea typeface="Arimo"/>
                  <a:cs typeface="Arimo"/>
                  <a:sym typeface="Arimo"/>
                </a:rPr>
                <a:t>nulla a magna semper </a:t>
              </a:r>
              <a:endParaRPr sz="800">
                <a:solidFill>
                  <a:srgbClr val="1D1D1B"/>
                </a:solidFill>
                <a:latin typeface="Arimo"/>
                <a:ea typeface="Arimo"/>
                <a:cs typeface="Arimo"/>
                <a:sym typeface="Arimo"/>
              </a:endParaRPr>
            </a:p>
          </p:txBody>
        </p:sp>
        <p:pic>
          <p:nvPicPr>
            <p:cNvPr id="189" name="Google Shape;189;p17"/>
            <p:cNvPicPr preferRelativeResize="0"/>
            <p:nvPr/>
          </p:nvPicPr>
          <p:blipFill>
            <a:blip r:embed="rId3">
              <a:alphaModFix/>
            </a:blip>
            <a:stretch>
              <a:fillRect/>
            </a:stretch>
          </p:blipFill>
          <p:spPr>
            <a:xfrm>
              <a:off x="360000" y="601625"/>
              <a:ext cx="1045200" cy="283907"/>
            </a:xfrm>
            <a:prstGeom prst="rect">
              <a:avLst/>
            </a:prstGeom>
            <a:noFill/>
            <a:ln>
              <a:noFill/>
            </a:ln>
          </p:spPr>
        </p:pic>
      </p:grpSp>
      <p:grpSp>
        <p:nvGrpSpPr>
          <p:cNvPr id="190" name="Google Shape;190;p17"/>
          <p:cNvGrpSpPr/>
          <p:nvPr/>
        </p:nvGrpSpPr>
        <p:grpSpPr>
          <a:xfrm>
            <a:off x="6266400" y="361825"/>
            <a:ext cx="948963" cy="556097"/>
            <a:chOff x="6266400" y="361825"/>
            <a:chExt cx="948963" cy="556097"/>
          </a:xfrm>
        </p:grpSpPr>
        <p:grpSp>
          <p:nvGrpSpPr>
            <p:cNvPr id="191" name="Google Shape;191;p17"/>
            <p:cNvGrpSpPr/>
            <p:nvPr/>
          </p:nvGrpSpPr>
          <p:grpSpPr>
            <a:xfrm>
              <a:off x="6266400" y="361825"/>
              <a:ext cx="936000" cy="392700"/>
              <a:chOff x="6266400" y="361825"/>
              <a:chExt cx="936000" cy="392700"/>
            </a:xfrm>
          </p:grpSpPr>
          <p:sp>
            <p:nvSpPr>
              <p:cNvPr id="192" name="Google Shape;192;p17"/>
              <p:cNvSpPr/>
              <p:nvPr/>
            </p:nvSpPr>
            <p:spPr>
              <a:xfrm>
                <a:off x="6266400" y="361825"/>
                <a:ext cx="936000" cy="392700"/>
              </a:xfrm>
              <a:prstGeom prst="rect">
                <a:avLst/>
              </a:prstGeom>
              <a:noFill/>
              <a:ln cap="flat" cmpd="sng" w="952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
              <p:cNvSpPr txBox="1"/>
              <p:nvPr/>
            </p:nvSpPr>
            <p:spPr>
              <a:xfrm>
                <a:off x="6369450" y="394997"/>
                <a:ext cx="7299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rgbClr val="1D1D1B"/>
                    </a:solidFill>
                    <a:latin typeface="Vidaloka"/>
                    <a:ea typeface="Vidaloka"/>
                    <a:cs typeface="Vidaloka"/>
                    <a:sym typeface="Vidaloka"/>
                  </a:rPr>
                  <a:t>LOGO</a:t>
                </a:r>
                <a:endParaRPr sz="1000">
                  <a:solidFill>
                    <a:srgbClr val="1D1D1B"/>
                  </a:solidFill>
                  <a:latin typeface="Vidaloka"/>
                  <a:ea typeface="Vidaloka"/>
                  <a:cs typeface="Vidaloka"/>
                  <a:sym typeface="Vidaloka"/>
                </a:endParaRPr>
              </a:p>
              <a:p>
                <a:pPr indent="0" lvl="0" marL="0" rtl="0" algn="ctr">
                  <a:spcBef>
                    <a:spcPts val="0"/>
                  </a:spcBef>
                  <a:spcAft>
                    <a:spcPts val="0"/>
                  </a:spcAft>
                  <a:buNone/>
                </a:pPr>
                <a:r>
                  <a:rPr lang="ru" sz="1000">
                    <a:solidFill>
                      <a:srgbClr val="1D1D1B"/>
                    </a:solidFill>
                    <a:latin typeface="Vidaloka"/>
                    <a:ea typeface="Vidaloka"/>
                    <a:cs typeface="Vidaloka"/>
                    <a:sym typeface="Vidaloka"/>
                  </a:rPr>
                  <a:t>HERE</a:t>
                </a:r>
                <a:endParaRPr sz="1000">
                  <a:solidFill>
                    <a:srgbClr val="1D1D1B"/>
                  </a:solidFill>
                  <a:latin typeface="Vidaloka"/>
                  <a:ea typeface="Vidaloka"/>
                  <a:cs typeface="Vidaloka"/>
                  <a:sym typeface="Vidaloka"/>
                </a:endParaRPr>
              </a:p>
            </p:txBody>
          </p:sp>
        </p:grpSp>
        <p:sp>
          <p:nvSpPr>
            <p:cNvPr id="194" name="Google Shape;194;p17"/>
            <p:cNvSpPr txBox="1"/>
            <p:nvPr/>
          </p:nvSpPr>
          <p:spPr>
            <a:xfrm>
              <a:off x="6268563" y="779322"/>
              <a:ext cx="946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Arimo"/>
                  <a:ea typeface="Arimo"/>
                  <a:cs typeface="Arimo"/>
                  <a:sym typeface="Arimo"/>
                </a:rPr>
                <a:t>Mauris vestibulum</a:t>
              </a:r>
              <a:endParaRPr sz="900">
                <a:latin typeface="Arimo"/>
                <a:ea typeface="Arimo"/>
                <a:cs typeface="Arimo"/>
                <a:sym typeface="Arimo"/>
              </a:endParaRPr>
            </a:p>
          </p:txBody>
        </p:sp>
      </p:grpSp>
      <p:cxnSp>
        <p:nvCxnSpPr>
          <p:cNvPr id="195" name="Google Shape;195;p17"/>
          <p:cNvCxnSpPr/>
          <p:nvPr/>
        </p:nvCxnSpPr>
        <p:spPr>
          <a:xfrm>
            <a:off x="364925" y="1113300"/>
            <a:ext cx="6840600" cy="0"/>
          </a:xfrm>
          <a:prstGeom prst="straightConnector1">
            <a:avLst/>
          </a:prstGeom>
          <a:noFill/>
          <a:ln cap="flat" cmpd="sng" w="19050">
            <a:solidFill>
              <a:srgbClr val="1D1D1B"/>
            </a:solidFill>
            <a:prstDash val="solid"/>
            <a:round/>
            <a:headEnd len="med" w="med" type="none"/>
            <a:tailEnd len="med" w="med" type="none"/>
          </a:ln>
        </p:spPr>
      </p:cxnSp>
      <p:cxnSp>
        <p:nvCxnSpPr>
          <p:cNvPr id="196" name="Google Shape;196;p17"/>
          <p:cNvCxnSpPr/>
          <p:nvPr/>
        </p:nvCxnSpPr>
        <p:spPr>
          <a:xfrm>
            <a:off x="364925" y="1468945"/>
            <a:ext cx="6840600" cy="0"/>
          </a:xfrm>
          <a:prstGeom prst="straightConnector1">
            <a:avLst/>
          </a:prstGeom>
          <a:noFill/>
          <a:ln cap="flat" cmpd="sng" w="38100">
            <a:solidFill>
              <a:srgbClr val="1D1D1B"/>
            </a:solidFill>
            <a:prstDash val="solid"/>
            <a:round/>
            <a:headEnd len="med" w="med" type="none"/>
            <a:tailEnd len="med" w="med" type="none"/>
          </a:ln>
        </p:spPr>
      </p:cxnSp>
      <p:grpSp>
        <p:nvGrpSpPr>
          <p:cNvPr id="197" name="Google Shape;197;p17"/>
          <p:cNvGrpSpPr/>
          <p:nvPr/>
        </p:nvGrpSpPr>
        <p:grpSpPr>
          <a:xfrm>
            <a:off x="345250" y="1183423"/>
            <a:ext cx="6869176" cy="215402"/>
            <a:chOff x="345250" y="1183423"/>
            <a:chExt cx="6869176" cy="215402"/>
          </a:xfrm>
        </p:grpSpPr>
        <p:sp>
          <p:nvSpPr>
            <p:cNvPr id="198" name="Google Shape;198;p17"/>
            <p:cNvSpPr txBox="1"/>
            <p:nvPr/>
          </p:nvSpPr>
          <p:spPr>
            <a:xfrm>
              <a:off x="345250" y="1183423"/>
              <a:ext cx="1750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Vidaloka"/>
                  <a:ea typeface="Vidaloka"/>
                  <a:cs typeface="Vidaloka"/>
                  <a:sym typeface="Vidaloka"/>
                </a:rPr>
                <a:t>ISSUE 1, 2024-2025</a:t>
              </a:r>
              <a:endParaRPr>
                <a:solidFill>
                  <a:srgbClr val="1D1D1B"/>
                </a:solidFill>
                <a:latin typeface="Vidaloka"/>
                <a:ea typeface="Vidaloka"/>
                <a:cs typeface="Vidaloka"/>
                <a:sym typeface="Vidaloka"/>
              </a:endParaRPr>
            </a:p>
          </p:txBody>
        </p:sp>
        <p:sp>
          <p:nvSpPr>
            <p:cNvPr id="199" name="Google Shape;199;p17"/>
            <p:cNvSpPr txBox="1"/>
            <p:nvPr/>
          </p:nvSpPr>
          <p:spPr>
            <a:xfrm>
              <a:off x="2537988" y="1183425"/>
              <a:ext cx="21843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1D1D1B"/>
                  </a:solidFill>
                  <a:latin typeface="Vidaloka"/>
                  <a:ea typeface="Vidaloka"/>
                  <a:cs typeface="Vidaloka"/>
                  <a:sym typeface="Vidaloka"/>
                </a:rPr>
                <a:t>YOUR DAILY FAVOURITE</a:t>
              </a:r>
              <a:endParaRPr>
                <a:solidFill>
                  <a:srgbClr val="1D1D1B"/>
                </a:solidFill>
                <a:latin typeface="Vidaloka"/>
                <a:ea typeface="Vidaloka"/>
                <a:cs typeface="Vidaloka"/>
                <a:sym typeface="Vidaloka"/>
              </a:endParaRPr>
            </a:p>
          </p:txBody>
        </p:sp>
        <p:sp>
          <p:nvSpPr>
            <p:cNvPr id="200" name="Google Shape;200;p17"/>
            <p:cNvSpPr txBox="1"/>
            <p:nvPr/>
          </p:nvSpPr>
          <p:spPr>
            <a:xfrm>
              <a:off x="5164526" y="1183425"/>
              <a:ext cx="20499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rgbClr val="1D1D1B"/>
                  </a:solidFill>
                  <a:latin typeface="Vidaloka"/>
                  <a:ea typeface="Vidaloka"/>
                  <a:cs typeface="Vidaloka"/>
                  <a:sym typeface="Vidaloka"/>
                </a:rPr>
                <a:t>NEBRASKA, MARATOWN</a:t>
              </a:r>
              <a:endParaRPr>
                <a:solidFill>
                  <a:srgbClr val="1D1D1B"/>
                </a:solidFill>
                <a:latin typeface="Vidaloka"/>
                <a:ea typeface="Vidaloka"/>
                <a:cs typeface="Vidaloka"/>
                <a:sym typeface="Vidaloka"/>
              </a:endParaRPr>
            </a:p>
          </p:txBody>
        </p:sp>
        <p:sp>
          <p:nvSpPr>
            <p:cNvPr id="201" name="Google Shape;201;p17"/>
            <p:cNvSpPr/>
            <p:nvPr/>
          </p:nvSpPr>
          <p:spPr>
            <a:xfrm>
              <a:off x="2286719"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
            <p:cNvSpPr/>
            <p:nvPr/>
          </p:nvSpPr>
          <p:spPr>
            <a:xfrm>
              <a:off x="4913257"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7"/>
          <p:cNvGrpSpPr/>
          <p:nvPr/>
        </p:nvGrpSpPr>
        <p:grpSpPr>
          <a:xfrm>
            <a:off x="358765" y="10350000"/>
            <a:ext cx="6846760" cy="194810"/>
            <a:chOff x="358765" y="10350000"/>
            <a:chExt cx="6846760" cy="194810"/>
          </a:xfrm>
        </p:grpSpPr>
        <p:cxnSp>
          <p:nvCxnSpPr>
            <p:cNvPr id="204" name="Google Shape;204;p17"/>
            <p:cNvCxnSpPr/>
            <p:nvPr/>
          </p:nvCxnSpPr>
          <p:spPr>
            <a:xfrm>
              <a:off x="364925" y="10350000"/>
              <a:ext cx="6840600" cy="0"/>
            </a:xfrm>
            <a:prstGeom prst="straightConnector1">
              <a:avLst/>
            </a:prstGeom>
            <a:noFill/>
            <a:ln cap="flat" cmpd="sng" w="19050">
              <a:solidFill>
                <a:srgbClr val="1D1D1B"/>
              </a:solidFill>
              <a:prstDash val="solid"/>
              <a:round/>
              <a:headEnd len="med" w="med" type="none"/>
              <a:tailEnd len="med" w="med" type="none"/>
            </a:ln>
          </p:spPr>
        </p:cxnSp>
        <p:sp>
          <p:nvSpPr>
            <p:cNvPr id="205" name="Google Shape;205;p17"/>
            <p:cNvSpPr txBox="1"/>
            <p:nvPr/>
          </p:nvSpPr>
          <p:spPr>
            <a:xfrm>
              <a:off x="358765" y="10390910"/>
              <a:ext cx="1373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Vidaloka"/>
                  <a:ea typeface="Vidaloka"/>
                  <a:cs typeface="Vidaloka"/>
                  <a:sym typeface="Vidaloka"/>
                </a:rPr>
                <a:t>THE DAILY NEWS</a:t>
              </a:r>
              <a:endParaRPr sz="1000">
                <a:solidFill>
                  <a:srgbClr val="1D1D1B"/>
                </a:solidFill>
                <a:latin typeface="Vidaloka"/>
                <a:ea typeface="Vidaloka"/>
                <a:cs typeface="Vidaloka"/>
                <a:sym typeface="Vidaloka"/>
              </a:endParaRPr>
            </a:p>
          </p:txBody>
        </p:sp>
        <p:sp>
          <p:nvSpPr>
            <p:cNvPr id="206" name="Google Shape;206;p17"/>
            <p:cNvSpPr txBox="1"/>
            <p:nvPr/>
          </p:nvSpPr>
          <p:spPr>
            <a:xfrm>
              <a:off x="5826890" y="10390910"/>
              <a:ext cx="1373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rgbClr val="1D1D1B"/>
                  </a:solidFill>
                  <a:latin typeface="Vidaloka"/>
                  <a:ea typeface="Vidaloka"/>
                  <a:cs typeface="Vidaloka"/>
                  <a:sym typeface="Vidaloka"/>
                </a:rPr>
                <a:t>PAGE 5</a:t>
              </a:r>
              <a:endParaRPr sz="1000">
                <a:solidFill>
                  <a:srgbClr val="1D1D1B"/>
                </a:solidFill>
                <a:latin typeface="Vidaloka"/>
                <a:ea typeface="Vidaloka"/>
                <a:cs typeface="Vidaloka"/>
                <a:sym typeface="Vidaloka"/>
              </a:endParaRPr>
            </a:p>
          </p:txBody>
        </p:sp>
      </p:grpSp>
      <p:sp>
        <p:nvSpPr>
          <p:cNvPr id="207" name="Google Shape;207;p17"/>
          <p:cNvSpPr txBox="1"/>
          <p:nvPr/>
        </p:nvSpPr>
        <p:spPr>
          <a:xfrm>
            <a:off x="345250" y="1586821"/>
            <a:ext cx="6840600" cy="6465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4200">
                <a:solidFill>
                  <a:srgbClr val="1D1D1B"/>
                </a:solidFill>
                <a:latin typeface="Vidaloka"/>
                <a:ea typeface="Vidaloka"/>
                <a:cs typeface="Vidaloka"/>
                <a:sym typeface="Vidaloka"/>
              </a:rPr>
              <a:t>AENEAN EGET LUCTUS LEO</a:t>
            </a:r>
            <a:endParaRPr sz="4200">
              <a:solidFill>
                <a:srgbClr val="1D1D1B"/>
              </a:solidFill>
              <a:latin typeface="Vidaloka"/>
              <a:ea typeface="Vidaloka"/>
              <a:cs typeface="Vidaloka"/>
              <a:sym typeface="Vidaloka"/>
            </a:endParaRPr>
          </a:p>
        </p:txBody>
      </p:sp>
      <p:sp>
        <p:nvSpPr>
          <p:cNvPr id="208" name="Google Shape;208;p17"/>
          <p:cNvSpPr txBox="1"/>
          <p:nvPr/>
        </p:nvSpPr>
        <p:spPr>
          <a:xfrm>
            <a:off x="4998846" y="2302354"/>
            <a:ext cx="2104500" cy="3284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Aenean maximus scelerisque nibh, eget imperdiet nibh faucibus et. Class aptent taciti sociosqu ad litora torquent per conubia nostra, per inceptos himenaeos. Quisque commodo orci metus, mollis dapibus orci molestie id. Aenean eget luctus leo. Orci varius natoque penatibus et magnis dis parturient montes, nascetur ridiculus mus. Proin turpis mauris, sodales in felis non, auctor tempor nulla. Mauris elementum enim augue. Pellentesque pellentesque risus quis ligula consectetur. Curabitur vel pretium libero, eget congue.</a:t>
            </a:r>
            <a:endParaRPr sz="1100">
              <a:solidFill>
                <a:srgbClr val="1D1D1B"/>
              </a:solidFill>
              <a:latin typeface="Arimo"/>
              <a:ea typeface="Arimo"/>
              <a:cs typeface="Arimo"/>
              <a:sym typeface="Arimo"/>
            </a:endParaRPr>
          </a:p>
        </p:txBody>
      </p:sp>
      <p:sp>
        <p:nvSpPr>
          <p:cNvPr id="209" name="Google Shape;209;p17"/>
          <p:cNvSpPr txBox="1"/>
          <p:nvPr/>
        </p:nvSpPr>
        <p:spPr>
          <a:xfrm>
            <a:off x="348539" y="6479450"/>
            <a:ext cx="4507500" cy="3674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Curabitur vehicula massa eu molestie auctor. Aenean maximus scelerisque nibh, eget imperdiet nibh faucibus et. Class aptent taciti sociosqu ad litora torquent per conubia nostra, per inceptos himenaeos. Quisque commodo orci metus, mollis dapibus orci molestie id. Aenean eget luctus leo. Orci varius natoque penatibus et magnis dis parturient montes, nascetur ridiculus mus. Proin turpis mauris, sodales in felis non, auctor tempor nulla. Mauris elementum enim augue. Pellentesque pellentesque risus quis ligula consectetur ornare.</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Curabitur vel pretium libero, eget congue nunc. Etiam leo leo, tincidunt quis dapibus eu, imperdiet pellentesque nunc. Proin id sapien at elit porttitor dapibus id et enim. Fusce interdum gravida quam, ac vulputate elit fermentum ac. Sed tempor libero ac consequat aliquam. Curabitur convallis imperdiet lacus, sit amet iaculis nulla elementum vitae. Nam lobortis metus ut ultricies fringilla. In vehicula congue diam sed laoreet. Maecenas et magna eget justo blandit rhoncus non sit amet turpis. Praesent quis mauris fermentum, euismod metus sit amet, blandit urna. Sed volutpat pretium venenatis. Aenean maximus scelerisque nibh, eget imperdiet nibh faucibus et. </a:t>
            </a:r>
            <a:endParaRPr sz="1100">
              <a:solidFill>
                <a:srgbClr val="1D1D1B"/>
              </a:solidFill>
              <a:latin typeface="Arimo"/>
              <a:ea typeface="Arimo"/>
              <a:cs typeface="Arimo"/>
              <a:sym typeface="Arimo"/>
            </a:endParaRPr>
          </a:p>
        </p:txBody>
      </p:sp>
      <p:pic>
        <p:nvPicPr>
          <p:cNvPr id="210" name="Google Shape;210;p17"/>
          <p:cNvPicPr preferRelativeResize="0"/>
          <p:nvPr/>
        </p:nvPicPr>
        <p:blipFill rotWithShape="1">
          <a:blip r:embed="rId4">
            <a:alphaModFix/>
          </a:blip>
          <a:srcRect b="9034" l="307" r="6478" t="41995"/>
          <a:stretch/>
        </p:blipFill>
        <p:spPr>
          <a:xfrm>
            <a:off x="364925" y="2351200"/>
            <a:ext cx="4507473" cy="2960824"/>
          </a:xfrm>
          <a:prstGeom prst="rect">
            <a:avLst/>
          </a:prstGeom>
          <a:noFill/>
          <a:ln>
            <a:noFill/>
          </a:ln>
        </p:spPr>
      </p:pic>
      <p:sp>
        <p:nvSpPr>
          <p:cNvPr id="211" name="Google Shape;211;p17"/>
          <p:cNvSpPr txBox="1"/>
          <p:nvPr/>
        </p:nvSpPr>
        <p:spPr>
          <a:xfrm>
            <a:off x="349450" y="5389350"/>
            <a:ext cx="45075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900">
                <a:latin typeface="Arimo"/>
                <a:ea typeface="Arimo"/>
                <a:cs typeface="Arimo"/>
                <a:sym typeface="Arimo"/>
              </a:rPr>
              <a:t>Ac vulputate elit fermentum ac. Sed tempor libero ac consequat aliquam.</a:t>
            </a:r>
            <a:endParaRPr i="1" sz="900">
              <a:latin typeface="Arimo"/>
              <a:ea typeface="Arimo"/>
              <a:cs typeface="Arimo"/>
              <a:sym typeface="Arimo"/>
            </a:endParaRPr>
          </a:p>
        </p:txBody>
      </p:sp>
      <p:cxnSp>
        <p:nvCxnSpPr>
          <p:cNvPr id="212" name="Google Shape;212;p17"/>
          <p:cNvCxnSpPr/>
          <p:nvPr/>
        </p:nvCxnSpPr>
        <p:spPr>
          <a:xfrm>
            <a:off x="364925" y="5735375"/>
            <a:ext cx="6840600" cy="0"/>
          </a:xfrm>
          <a:prstGeom prst="straightConnector1">
            <a:avLst/>
          </a:prstGeom>
          <a:noFill/>
          <a:ln cap="flat" cmpd="sng" w="19050">
            <a:solidFill>
              <a:srgbClr val="1D1D1B"/>
            </a:solidFill>
            <a:prstDash val="solid"/>
            <a:round/>
            <a:headEnd len="med" w="med" type="none"/>
            <a:tailEnd len="med" w="med" type="none"/>
          </a:ln>
        </p:spPr>
      </p:cxnSp>
      <p:sp>
        <p:nvSpPr>
          <p:cNvPr id="213" name="Google Shape;213;p17"/>
          <p:cNvSpPr txBox="1"/>
          <p:nvPr/>
        </p:nvSpPr>
        <p:spPr>
          <a:xfrm>
            <a:off x="345250" y="5830779"/>
            <a:ext cx="6840600" cy="585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3800">
                <a:solidFill>
                  <a:srgbClr val="1D1D1B"/>
                </a:solidFill>
                <a:latin typeface="Vidaloka"/>
                <a:ea typeface="Vidaloka"/>
                <a:cs typeface="Vidaloka"/>
                <a:sym typeface="Vidaloka"/>
              </a:rPr>
              <a:t>EGET LUCTUS LEO</a:t>
            </a:r>
            <a:endParaRPr sz="3800">
              <a:solidFill>
                <a:srgbClr val="1D1D1B"/>
              </a:solidFill>
              <a:latin typeface="Vidaloka"/>
              <a:ea typeface="Vidaloka"/>
              <a:cs typeface="Vidaloka"/>
              <a:sym typeface="Vidaloka"/>
            </a:endParaRPr>
          </a:p>
        </p:txBody>
      </p:sp>
      <p:pic>
        <p:nvPicPr>
          <p:cNvPr id="214" name="Google Shape;214;p17"/>
          <p:cNvPicPr preferRelativeResize="0"/>
          <p:nvPr/>
        </p:nvPicPr>
        <p:blipFill rotWithShape="1">
          <a:blip r:embed="rId5">
            <a:alphaModFix/>
          </a:blip>
          <a:srcRect b="0" l="16689" r="20519" t="13599"/>
          <a:stretch/>
        </p:blipFill>
        <p:spPr>
          <a:xfrm>
            <a:off x="4998850" y="5949350"/>
            <a:ext cx="2206675" cy="4048225"/>
          </a:xfrm>
          <a:prstGeom prst="rect">
            <a:avLst/>
          </a:prstGeom>
          <a:noFill/>
          <a:ln>
            <a:noFill/>
          </a:ln>
        </p:spPr>
      </p:pic>
      <p:sp>
        <p:nvSpPr>
          <p:cNvPr id="215" name="Google Shape;215;p17"/>
          <p:cNvSpPr txBox="1"/>
          <p:nvPr/>
        </p:nvSpPr>
        <p:spPr>
          <a:xfrm>
            <a:off x="4998850" y="10058829"/>
            <a:ext cx="22068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900">
                <a:latin typeface="Arimo"/>
                <a:ea typeface="Arimo"/>
                <a:cs typeface="Arimo"/>
                <a:sym typeface="Arimo"/>
              </a:rPr>
              <a:t>Sed tempor libero ac consequat aliquam.</a:t>
            </a:r>
            <a:endParaRPr i="1" sz="900">
              <a:latin typeface="Arimo"/>
              <a:ea typeface="Arimo"/>
              <a:cs typeface="Arimo"/>
              <a:sym typeface="Arim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8"/>
          <p:cNvSpPr txBox="1"/>
          <p:nvPr/>
        </p:nvSpPr>
        <p:spPr>
          <a:xfrm>
            <a:off x="1293600" y="212260"/>
            <a:ext cx="49728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200">
                <a:solidFill>
                  <a:srgbClr val="1D1D1B"/>
                </a:solidFill>
                <a:latin typeface="Berkshire Swash"/>
                <a:ea typeface="Berkshire Swash"/>
                <a:cs typeface="Berkshire Swash"/>
                <a:sym typeface="Berkshire Swash"/>
              </a:rPr>
              <a:t>The Daily News</a:t>
            </a:r>
            <a:endParaRPr sz="5200">
              <a:solidFill>
                <a:srgbClr val="1D1D1B"/>
              </a:solidFill>
              <a:latin typeface="Berkshire Swash"/>
              <a:ea typeface="Berkshire Swash"/>
              <a:cs typeface="Berkshire Swash"/>
              <a:sym typeface="Berkshire Swash"/>
            </a:endParaRPr>
          </a:p>
        </p:txBody>
      </p:sp>
      <p:grpSp>
        <p:nvGrpSpPr>
          <p:cNvPr id="221" name="Google Shape;221;p18"/>
          <p:cNvGrpSpPr/>
          <p:nvPr/>
        </p:nvGrpSpPr>
        <p:grpSpPr>
          <a:xfrm>
            <a:off x="349462" y="334000"/>
            <a:ext cx="1055738" cy="551532"/>
            <a:chOff x="349462" y="334000"/>
            <a:chExt cx="1055738" cy="551532"/>
          </a:xfrm>
        </p:grpSpPr>
        <p:sp>
          <p:nvSpPr>
            <p:cNvPr id="222" name="Google Shape;222;p18"/>
            <p:cNvSpPr txBox="1"/>
            <p:nvPr/>
          </p:nvSpPr>
          <p:spPr>
            <a:xfrm>
              <a:off x="349462" y="334000"/>
              <a:ext cx="10452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800">
                  <a:solidFill>
                    <a:srgbClr val="1D1D1B"/>
                  </a:solidFill>
                  <a:latin typeface="Arimo"/>
                  <a:ea typeface="Arimo"/>
                  <a:cs typeface="Arimo"/>
                  <a:sym typeface="Arimo"/>
                </a:rPr>
                <a:t>INTEGER PHARETRA </a:t>
              </a:r>
              <a:endParaRPr b="1" sz="800">
                <a:solidFill>
                  <a:srgbClr val="1D1D1B"/>
                </a:solidFill>
                <a:latin typeface="Arimo"/>
                <a:ea typeface="Arimo"/>
                <a:cs typeface="Arimo"/>
                <a:sym typeface="Arimo"/>
              </a:endParaRPr>
            </a:p>
            <a:p>
              <a:pPr indent="0" lvl="0" marL="0" rtl="0" algn="l">
                <a:spcBef>
                  <a:spcPts val="0"/>
                </a:spcBef>
                <a:spcAft>
                  <a:spcPts val="0"/>
                </a:spcAft>
                <a:buNone/>
              </a:pPr>
              <a:r>
                <a:rPr lang="ru" sz="800">
                  <a:solidFill>
                    <a:srgbClr val="1D1D1B"/>
                  </a:solidFill>
                  <a:latin typeface="Arimo"/>
                  <a:ea typeface="Arimo"/>
                  <a:cs typeface="Arimo"/>
                  <a:sym typeface="Arimo"/>
                </a:rPr>
                <a:t>nulla a magna semper </a:t>
              </a:r>
              <a:endParaRPr sz="800">
                <a:solidFill>
                  <a:srgbClr val="1D1D1B"/>
                </a:solidFill>
                <a:latin typeface="Arimo"/>
                <a:ea typeface="Arimo"/>
                <a:cs typeface="Arimo"/>
                <a:sym typeface="Arimo"/>
              </a:endParaRPr>
            </a:p>
          </p:txBody>
        </p:sp>
        <p:pic>
          <p:nvPicPr>
            <p:cNvPr id="223" name="Google Shape;223;p18"/>
            <p:cNvPicPr preferRelativeResize="0"/>
            <p:nvPr/>
          </p:nvPicPr>
          <p:blipFill>
            <a:blip r:embed="rId3">
              <a:alphaModFix/>
            </a:blip>
            <a:stretch>
              <a:fillRect/>
            </a:stretch>
          </p:blipFill>
          <p:spPr>
            <a:xfrm>
              <a:off x="360000" y="601625"/>
              <a:ext cx="1045200" cy="283907"/>
            </a:xfrm>
            <a:prstGeom prst="rect">
              <a:avLst/>
            </a:prstGeom>
            <a:noFill/>
            <a:ln>
              <a:noFill/>
            </a:ln>
          </p:spPr>
        </p:pic>
      </p:grpSp>
      <p:grpSp>
        <p:nvGrpSpPr>
          <p:cNvPr id="224" name="Google Shape;224;p18"/>
          <p:cNvGrpSpPr/>
          <p:nvPr/>
        </p:nvGrpSpPr>
        <p:grpSpPr>
          <a:xfrm>
            <a:off x="6266400" y="361825"/>
            <a:ext cx="948963" cy="556097"/>
            <a:chOff x="6266400" y="361825"/>
            <a:chExt cx="948963" cy="556097"/>
          </a:xfrm>
        </p:grpSpPr>
        <p:grpSp>
          <p:nvGrpSpPr>
            <p:cNvPr id="225" name="Google Shape;225;p18"/>
            <p:cNvGrpSpPr/>
            <p:nvPr/>
          </p:nvGrpSpPr>
          <p:grpSpPr>
            <a:xfrm>
              <a:off x="6266400" y="361825"/>
              <a:ext cx="936000" cy="392700"/>
              <a:chOff x="6266400" y="361825"/>
              <a:chExt cx="936000" cy="392700"/>
            </a:xfrm>
          </p:grpSpPr>
          <p:sp>
            <p:nvSpPr>
              <p:cNvPr id="226" name="Google Shape;226;p18"/>
              <p:cNvSpPr/>
              <p:nvPr/>
            </p:nvSpPr>
            <p:spPr>
              <a:xfrm>
                <a:off x="6266400" y="361825"/>
                <a:ext cx="936000" cy="392700"/>
              </a:xfrm>
              <a:prstGeom prst="rect">
                <a:avLst/>
              </a:prstGeom>
              <a:noFill/>
              <a:ln cap="flat" cmpd="sng" w="952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txBox="1"/>
              <p:nvPr/>
            </p:nvSpPr>
            <p:spPr>
              <a:xfrm>
                <a:off x="6369450" y="394997"/>
                <a:ext cx="7299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rgbClr val="1D1D1B"/>
                    </a:solidFill>
                    <a:latin typeface="Vidaloka"/>
                    <a:ea typeface="Vidaloka"/>
                    <a:cs typeface="Vidaloka"/>
                    <a:sym typeface="Vidaloka"/>
                  </a:rPr>
                  <a:t>LOGO</a:t>
                </a:r>
                <a:endParaRPr sz="1000">
                  <a:solidFill>
                    <a:srgbClr val="1D1D1B"/>
                  </a:solidFill>
                  <a:latin typeface="Vidaloka"/>
                  <a:ea typeface="Vidaloka"/>
                  <a:cs typeface="Vidaloka"/>
                  <a:sym typeface="Vidaloka"/>
                </a:endParaRPr>
              </a:p>
              <a:p>
                <a:pPr indent="0" lvl="0" marL="0" rtl="0" algn="ctr">
                  <a:spcBef>
                    <a:spcPts val="0"/>
                  </a:spcBef>
                  <a:spcAft>
                    <a:spcPts val="0"/>
                  </a:spcAft>
                  <a:buNone/>
                </a:pPr>
                <a:r>
                  <a:rPr lang="ru" sz="1000">
                    <a:solidFill>
                      <a:srgbClr val="1D1D1B"/>
                    </a:solidFill>
                    <a:latin typeface="Vidaloka"/>
                    <a:ea typeface="Vidaloka"/>
                    <a:cs typeface="Vidaloka"/>
                    <a:sym typeface="Vidaloka"/>
                  </a:rPr>
                  <a:t>HERE</a:t>
                </a:r>
                <a:endParaRPr sz="1000">
                  <a:solidFill>
                    <a:srgbClr val="1D1D1B"/>
                  </a:solidFill>
                  <a:latin typeface="Vidaloka"/>
                  <a:ea typeface="Vidaloka"/>
                  <a:cs typeface="Vidaloka"/>
                  <a:sym typeface="Vidaloka"/>
                </a:endParaRPr>
              </a:p>
            </p:txBody>
          </p:sp>
        </p:grpSp>
        <p:sp>
          <p:nvSpPr>
            <p:cNvPr id="228" name="Google Shape;228;p18"/>
            <p:cNvSpPr txBox="1"/>
            <p:nvPr/>
          </p:nvSpPr>
          <p:spPr>
            <a:xfrm>
              <a:off x="6268563" y="779322"/>
              <a:ext cx="946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Arimo"/>
                  <a:ea typeface="Arimo"/>
                  <a:cs typeface="Arimo"/>
                  <a:sym typeface="Arimo"/>
                </a:rPr>
                <a:t>Mauris vestibulum</a:t>
              </a:r>
              <a:endParaRPr sz="900">
                <a:latin typeface="Arimo"/>
                <a:ea typeface="Arimo"/>
                <a:cs typeface="Arimo"/>
                <a:sym typeface="Arimo"/>
              </a:endParaRPr>
            </a:p>
          </p:txBody>
        </p:sp>
      </p:grpSp>
      <p:cxnSp>
        <p:nvCxnSpPr>
          <p:cNvPr id="229" name="Google Shape;229;p18"/>
          <p:cNvCxnSpPr/>
          <p:nvPr/>
        </p:nvCxnSpPr>
        <p:spPr>
          <a:xfrm>
            <a:off x="364925" y="1113300"/>
            <a:ext cx="6840600" cy="0"/>
          </a:xfrm>
          <a:prstGeom prst="straightConnector1">
            <a:avLst/>
          </a:prstGeom>
          <a:noFill/>
          <a:ln cap="flat" cmpd="sng" w="19050">
            <a:solidFill>
              <a:srgbClr val="1D1D1B"/>
            </a:solidFill>
            <a:prstDash val="solid"/>
            <a:round/>
            <a:headEnd len="med" w="med" type="none"/>
            <a:tailEnd len="med" w="med" type="none"/>
          </a:ln>
        </p:spPr>
      </p:cxnSp>
      <p:cxnSp>
        <p:nvCxnSpPr>
          <p:cNvPr id="230" name="Google Shape;230;p18"/>
          <p:cNvCxnSpPr/>
          <p:nvPr/>
        </p:nvCxnSpPr>
        <p:spPr>
          <a:xfrm>
            <a:off x="364925" y="1468945"/>
            <a:ext cx="6840600" cy="0"/>
          </a:xfrm>
          <a:prstGeom prst="straightConnector1">
            <a:avLst/>
          </a:prstGeom>
          <a:noFill/>
          <a:ln cap="flat" cmpd="sng" w="38100">
            <a:solidFill>
              <a:srgbClr val="1D1D1B"/>
            </a:solidFill>
            <a:prstDash val="solid"/>
            <a:round/>
            <a:headEnd len="med" w="med" type="none"/>
            <a:tailEnd len="med" w="med" type="none"/>
          </a:ln>
        </p:spPr>
      </p:cxnSp>
      <p:grpSp>
        <p:nvGrpSpPr>
          <p:cNvPr id="231" name="Google Shape;231;p18"/>
          <p:cNvGrpSpPr/>
          <p:nvPr/>
        </p:nvGrpSpPr>
        <p:grpSpPr>
          <a:xfrm>
            <a:off x="345250" y="1183423"/>
            <a:ext cx="6869176" cy="215402"/>
            <a:chOff x="345250" y="1183423"/>
            <a:chExt cx="6869176" cy="215402"/>
          </a:xfrm>
        </p:grpSpPr>
        <p:sp>
          <p:nvSpPr>
            <p:cNvPr id="232" name="Google Shape;232;p18"/>
            <p:cNvSpPr txBox="1"/>
            <p:nvPr/>
          </p:nvSpPr>
          <p:spPr>
            <a:xfrm>
              <a:off x="345250" y="1183423"/>
              <a:ext cx="1750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Vidaloka"/>
                  <a:ea typeface="Vidaloka"/>
                  <a:cs typeface="Vidaloka"/>
                  <a:sym typeface="Vidaloka"/>
                </a:rPr>
                <a:t>ISSUE 1, 2024-2025</a:t>
              </a:r>
              <a:endParaRPr>
                <a:solidFill>
                  <a:srgbClr val="1D1D1B"/>
                </a:solidFill>
                <a:latin typeface="Vidaloka"/>
                <a:ea typeface="Vidaloka"/>
                <a:cs typeface="Vidaloka"/>
                <a:sym typeface="Vidaloka"/>
              </a:endParaRPr>
            </a:p>
          </p:txBody>
        </p:sp>
        <p:sp>
          <p:nvSpPr>
            <p:cNvPr id="233" name="Google Shape;233;p18"/>
            <p:cNvSpPr txBox="1"/>
            <p:nvPr/>
          </p:nvSpPr>
          <p:spPr>
            <a:xfrm>
              <a:off x="2537988" y="1183425"/>
              <a:ext cx="21843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1D1D1B"/>
                  </a:solidFill>
                  <a:latin typeface="Vidaloka"/>
                  <a:ea typeface="Vidaloka"/>
                  <a:cs typeface="Vidaloka"/>
                  <a:sym typeface="Vidaloka"/>
                </a:rPr>
                <a:t>YOUR DAILY FAVOURITE</a:t>
              </a:r>
              <a:endParaRPr>
                <a:solidFill>
                  <a:srgbClr val="1D1D1B"/>
                </a:solidFill>
                <a:latin typeface="Vidaloka"/>
                <a:ea typeface="Vidaloka"/>
                <a:cs typeface="Vidaloka"/>
                <a:sym typeface="Vidaloka"/>
              </a:endParaRPr>
            </a:p>
          </p:txBody>
        </p:sp>
        <p:sp>
          <p:nvSpPr>
            <p:cNvPr id="234" name="Google Shape;234;p18"/>
            <p:cNvSpPr txBox="1"/>
            <p:nvPr/>
          </p:nvSpPr>
          <p:spPr>
            <a:xfrm>
              <a:off x="5164526" y="1183425"/>
              <a:ext cx="20499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rgbClr val="1D1D1B"/>
                  </a:solidFill>
                  <a:latin typeface="Vidaloka"/>
                  <a:ea typeface="Vidaloka"/>
                  <a:cs typeface="Vidaloka"/>
                  <a:sym typeface="Vidaloka"/>
                </a:rPr>
                <a:t>NEBRASKA, MARATOWN</a:t>
              </a:r>
              <a:endParaRPr>
                <a:solidFill>
                  <a:srgbClr val="1D1D1B"/>
                </a:solidFill>
                <a:latin typeface="Vidaloka"/>
                <a:ea typeface="Vidaloka"/>
                <a:cs typeface="Vidaloka"/>
                <a:sym typeface="Vidaloka"/>
              </a:endParaRPr>
            </a:p>
          </p:txBody>
        </p:sp>
        <p:sp>
          <p:nvSpPr>
            <p:cNvPr id="235" name="Google Shape;235;p18"/>
            <p:cNvSpPr/>
            <p:nvPr/>
          </p:nvSpPr>
          <p:spPr>
            <a:xfrm>
              <a:off x="2286719"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a:off x="4913257" y="1260975"/>
              <a:ext cx="60300" cy="603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18"/>
          <p:cNvGrpSpPr/>
          <p:nvPr/>
        </p:nvGrpSpPr>
        <p:grpSpPr>
          <a:xfrm>
            <a:off x="358765" y="10350000"/>
            <a:ext cx="6846760" cy="194810"/>
            <a:chOff x="358765" y="10350000"/>
            <a:chExt cx="6846760" cy="194810"/>
          </a:xfrm>
        </p:grpSpPr>
        <p:cxnSp>
          <p:nvCxnSpPr>
            <p:cNvPr id="238" name="Google Shape;238;p18"/>
            <p:cNvCxnSpPr/>
            <p:nvPr/>
          </p:nvCxnSpPr>
          <p:spPr>
            <a:xfrm>
              <a:off x="364925" y="10350000"/>
              <a:ext cx="6840600" cy="0"/>
            </a:xfrm>
            <a:prstGeom prst="straightConnector1">
              <a:avLst/>
            </a:prstGeom>
            <a:noFill/>
            <a:ln cap="flat" cmpd="sng" w="19050">
              <a:solidFill>
                <a:srgbClr val="1D1D1B"/>
              </a:solidFill>
              <a:prstDash val="solid"/>
              <a:round/>
              <a:headEnd len="med" w="med" type="none"/>
              <a:tailEnd len="med" w="med" type="none"/>
            </a:ln>
          </p:spPr>
        </p:cxnSp>
        <p:sp>
          <p:nvSpPr>
            <p:cNvPr id="239" name="Google Shape;239;p18"/>
            <p:cNvSpPr txBox="1"/>
            <p:nvPr/>
          </p:nvSpPr>
          <p:spPr>
            <a:xfrm>
              <a:off x="358765" y="10390910"/>
              <a:ext cx="13731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Vidaloka"/>
                  <a:ea typeface="Vidaloka"/>
                  <a:cs typeface="Vidaloka"/>
                  <a:sym typeface="Vidaloka"/>
                </a:rPr>
                <a:t>THE DAILY NEWS</a:t>
              </a:r>
              <a:endParaRPr sz="1000">
                <a:solidFill>
                  <a:srgbClr val="1D1D1B"/>
                </a:solidFill>
                <a:latin typeface="Vidaloka"/>
                <a:ea typeface="Vidaloka"/>
                <a:cs typeface="Vidaloka"/>
                <a:sym typeface="Vidaloka"/>
              </a:endParaRPr>
            </a:p>
          </p:txBody>
        </p:sp>
        <p:sp>
          <p:nvSpPr>
            <p:cNvPr id="240" name="Google Shape;240;p18"/>
            <p:cNvSpPr txBox="1"/>
            <p:nvPr/>
          </p:nvSpPr>
          <p:spPr>
            <a:xfrm>
              <a:off x="5826890" y="10390910"/>
              <a:ext cx="1373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rgbClr val="1D1D1B"/>
                  </a:solidFill>
                  <a:latin typeface="Vidaloka"/>
                  <a:ea typeface="Vidaloka"/>
                  <a:cs typeface="Vidaloka"/>
                  <a:sym typeface="Vidaloka"/>
                </a:rPr>
                <a:t>PAGE 6</a:t>
              </a:r>
              <a:endParaRPr sz="1000">
                <a:solidFill>
                  <a:srgbClr val="1D1D1B"/>
                </a:solidFill>
                <a:latin typeface="Vidaloka"/>
                <a:ea typeface="Vidaloka"/>
                <a:cs typeface="Vidaloka"/>
                <a:sym typeface="Vidaloka"/>
              </a:endParaRPr>
            </a:p>
          </p:txBody>
        </p:sp>
      </p:grpSp>
      <p:sp>
        <p:nvSpPr>
          <p:cNvPr id="241" name="Google Shape;241;p18"/>
          <p:cNvSpPr txBox="1"/>
          <p:nvPr/>
        </p:nvSpPr>
        <p:spPr>
          <a:xfrm>
            <a:off x="352825" y="1611250"/>
            <a:ext cx="4409700" cy="985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3200">
                <a:solidFill>
                  <a:srgbClr val="1D1D1B"/>
                </a:solidFill>
                <a:latin typeface="Vidaloka"/>
                <a:ea typeface="Vidaloka"/>
                <a:cs typeface="Vidaloka"/>
                <a:sym typeface="Vidaloka"/>
              </a:rPr>
              <a:t>QUISQUE ELEMENTUM</a:t>
            </a:r>
            <a:endParaRPr sz="3200">
              <a:solidFill>
                <a:srgbClr val="1D1D1B"/>
              </a:solidFill>
              <a:latin typeface="Vidaloka"/>
              <a:ea typeface="Vidaloka"/>
              <a:cs typeface="Vidaloka"/>
              <a:sym typeface="Vidaloka"/>
            </a:endParaRPr>
          </a:p>
          <a:p>
            <a:pPr indent="0" lvl="0" marL="0" rtl="0" algn="l">
              <a:lnSpc>
                <a:spcPct val="100000"/>
              </a:lnSpc>
              <a:spcBef>
                <a:spcPts val="0"/>
              </a:spcBef>
              <a:spcAft>
                <a:spcPts val="0"/>
              </a:spcAft>
              <a:buNone/>
            </a:pPr>
            <a:r>
              <a:rPr lang="ru" sz="3200">
                <a:solidFill>
                  <a:srgbClr val="1D1D1B"/>
                </a:solidFill>
                <a:latin typeface="Vidaloka"/>
                <a:ea typeface="Vidaloka"/>
                <a:cs typeface="Vidaloka"/>
                <a:sym typeface="Vidaloka"/>
              </a:rPr>
              <a:t>ULTRICES ELEIFEND</a:t>
            </a:r>
            <a:endParaRPr sz="3200">
              <a:solidFill>
                <a:srgbClr val="1D1D1B"/>
              </a:solidFill>
              <a:latin typeface="Vidaloka"/>
              <a:ea typeface="Vidaloka"/>
              <a:cs typeface="Vidaloka"/>
              <a:sym typeface="Vidaloka"/>
            </a:endParaRPr>
          </a:p>
        </p:txBody>
      </p:sp>
      <p:sp>
        <p:nvSpPr>
          <p:cNvPr id="242" name="Google Shape;242;p18"/>
          <p:cNvSpPr txBox="1"/>
          <p:nvPr/>
        </p:nvSpPr>
        <p:spPr>
          <a:xfrm>
            <a:off x="357500" y="2719975"/>
            <a:ext cx="4409700" cy="4063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Curabitur vehicula massa eu molestie auctor. Aenean maximus scelerisque nibh, eget imperdiet nibh faucibus et. Class aptent taciti sociosqu ad litora torquent per conubia nostra, per inceptos himenaeos. Quisque commodo orci metus, mollis dapibus orci molestie id. Aenean eget luctus leo. Orci varius natoque penatibus et magnis dis parturient montes, nascetur ridiculus mus. Proin turpis mauris, sodales in felis non, auctor tempor nulla. Mauris elementum enim augue. Pellentesque pellentesque risus quis ligula consectetur ornare.</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Curabitur vel pretium libero, eget congue nunc. Etiam leo leo, tincidunt quis dapibus eu, imperdiet pellentesque nunc. Proin id sapien at elit porttitor dapibus id et enim. Fusce interdum gravida quam, ac vulputate elit fermentum ac. Sed tempor libero ac consequat aliquam. Curabitur convallis imperdiet lacus, sit amet iaculis nulla elementum vitae. Nam lobortis metus ut ultricies fringilla. In vehicula congue diam sed laoreet. Maecenas et magna eget justo blandit rhoncus non sit amet turpis. Praesent quis mauris fermentum, euismod metus sit amet, blandit urna. Sed volutpat pretium venenatis. Quisque tellus nisi, eleifend vitae elementum rhoncus, imperdiet nec dolor. Suspendisse tincidunt placerat diam pulvinar volutpat.Maecenas et magna eget justo blandit rhoncus non sit amet turpis. </a:t>
            </a:r>
            <a:endParaRPr sz="1100">
              <a:solidFill>
                <a:srgbClr val="1D1D1B"/>
              </a:solidFill>
              <a:latin typeface="Arimo"/>
              <a:ea typeface="Arimo"/>
              <a:cs typeface="Arimo"/>
              <a:sym typeface="Arimo"/>
            </a:endParaRPr>
          </a:p>
        </p:txBody>
      </p:sp>
      <p:grpSp>
        <p:nvGrpSpPr>
          <p:cNvPr id="243" name="Google Shape;243;p18"/>
          <p:cNvGrpSpPr/>
          <p:nvPr/>
        </p:nvGrpSpPr>
        <p:grpSpPr>
          <a:xfrm>
            <a:off x="4998850" y="1633413"/>
            <a:ext cx="2228700" cy="4936887"/>
            <a:chOff x="4998850" y="1633413"/>
            <a:chExt cx="2228700" cy="4936887"/>
          </a:xfrm>
        </p:grpSpPr>
        <p:sp>
          <p:nvSpPr>
            <p:cNvPr id="244" name="Google Shape;244;p18"/>
            <p:cNvSpPr txBox="1"/>
            <p:nvPr/>
          </p:nvSpPr>
          <p:spPr>
            <a:xfrm>
              <a:off x="5026450" y="3090900"/>
              <a:ext cx="2201100" cy="3479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Maecenas et magna eget justo blandit rhoncus non sit amet turpis. Praesent quis mauris fermentum, euismod metus sit amet, blandit urna. Sed volutpat pretium venenatis. Quisque tellus nisi, eleifend vitae elementum rhoncus, imperdiet nec dolor. Suspendisse tincidunt placerat diam pulvinar volutpat.</a:t>
              </a:r>
              <a:endParaRPr sz="1100">
                <a:solidFill>
                  <a:srgbClr val="1D1D1B"/>
                </a:solidFill>
                <a:latin typeface="Arimo"/>
                <a:ea typeface="Arimo"/>
                <a:cs typeface="Arimo"/>
                <a:sym typeface="Arimo"/>
              </a:endParaRPr>
            </a:p>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Nam ac ullamcorper diam. Quisque ultricies ex nulla, at finibus augue iaculis id. Praesent et odio molestie, auctor nibh sed, convallis est. Morbi mi elit, feugiat eget lectus nec, sodales hendrerit ante. Integer ut varius magna. Aenean ut mattis sapien. </a:t>
              </a:r>
              <a:endParaRPr sz="1100">
                <a:solidFill>
                  <a:srgbClr val="1D1D1B"/>
                </a:solidFill>
                <a:latin typeface="Arimo"/>
                <a:ea typeface="Arimo"/>
                <a:cs typeface="Arimo"/>
                <a:sym typeface="Arimo"/>
              </a:endParaRPr>
            </a:p>
          </p:txBody>
        </p:sp>
        <p:sp>
          <p:nvSpPr>
            <p:cNvPr id="245" name="Google Shape;245;p18"/>
            <p:cNvSpPr txBox="1"/>
            <p:nvPr/>
          </p:nvSpPr>
          <p:spPr>
            <a:xfrm>
              <a:off x="4998850" y="1633413"/>
              <a:ext cx="2201100" cy="1293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2800">
                  <a:solidFill>
                    <a:srgbClr val="1D1D1B"/>
                  </a:solidFill>
                  <a:latin typeface="Vidaloka"/>
                  <a:ea typeface="Vidaloka"/>
                  <a:cs typeface="Vidaloka"/>
                  <a:sym typeface="Vidaloka"/>
                </a:rPr>
                <a:t>ELEMENTUM</a:t>
              </a:r>
              <a:endParaRPr sz="2800">
                <a:solidFill>
                  <a:srgbClr val="1D1D1B"/>
                </a:solidFill>
                <a:latin typeface="Vidaloka"/>
                <a:ea typeface="Vidaloka"/>
                <a:cs typeface="Vidaloka"/>
                <a:sym typeface="Vidaloka"/>
              </a:endParaRPr>
            </a:p>
            <a:p>
              <a:pPr indent="0" lvl="0" marL="0" rtl="0" algn="l">
                <a:lnSpc>
                  <a:spcPct val="100000"/>
                </a:lnSpc>
                <a:spcBef>
                  <a:spcPts val="0"/>
                </a:spcBef>
                <a:spcAft>
                  <a:spcPts val="0"/>
                </a:spcAft>
                <a:buNone/>
              </a:pPr>
              <a:r>
                <a:rPr lang="ru" sz="2800">
                  <a:solidFill>
                    <a:srgbClr val="1D1D1B"/>
                  </a:solidFill>
                  <a:latin typeface="Vidaloka"/>
                  <a:ea typeface="Vidaloka"/>
                  <a:cs typeface="Vidaloka"/>
                  <a:sym typeface="Vidaloka"/>
                </a:rPr>
                <a:t>ULTRICES ELEIFEND</a:t>
              </a:r>
              <a:endParaRPr sz="2800">
                <a:solidFill>
                  <a:srgbClr val="1D1D1B"/>
                </a:solidFill>
                <a:latin typeface="Vidaloka"/>
                <a:ea typeface="Vidaloka"/>
                <a:cs typeface="Vidaloka"/>
                <a:sym typeface="Vidaloka"/>
              </a:endParaRPr>
            </a:p>
          </p:txBody>
        </p:sp>
      </p:grpSp>
      <p:cxnSp>
        <p:nvCxnSpPr>
          <p:cNvPr id="246" name="Google Shape;246;p18"/>
          <p:cNvCxnSpPr/>
          <p:nvPr/>
        </p:nvCxnSpPr>
        <p:spPr>
          <a:xfrm>
            <a:off x="4896825" y="1721825"/>
            <a:ext cx="0" cy="8438100"/>
          </a:xfrm>
          <a:prstGeom prst="straightConnector1">
            <a:avLst/>
          </a:prstGeom>
          <a:noFill/>
          <a:ln cap="flat" cmpd="sng" w="9525">
            <a:solidFill>
              <a:srgbClr val="1D1D1B"/>
            </a:solidFill>
            <a:prstDash val="solid"/>
            <a:round/>
            <a:headEnd len="med" w="med" type="none"/>
            <a:tailEnd len="med" w="med" type="none"/>
          </a:ln>
        </p:spPr>
      </p:cxnSp>
      <p:pic>
        <p:nvPicPr>
          <p:cNvPr id="247" name="Google Shape;247;p18"/>
          <p:cNvPicPr preferRelativeResize="0"/>
          <p:nvPr/>
        </p:nvPicPr>
        <p:blipFill rotWithShape="1">
          <a:blip r:embed="rId4">
            <a:alphaModFix/>
          </a:blip>
          <a:srcRect b="0" l="2610" r="0" t="0"/>
          <a:stretch/>
        </p:blipFill>
        <p:spPr>
          <a:xfrm>
            <a:off x="364925" y="6953975"/>
            <a:ext cx="4390027" cy="3005002"/>
          </a:xfrm>
          <a:prstGeom prst="rect">
            <a:avLst/>
          </a:prstGeom>
          <a:noFill/>
          <a:ln>
            <a:noFill/>
          </a:ln>
        </p:spPr>
      </p:pic>
      <p:sp>
        <p:nvSpPr>
          <p:cNvPr id="248" name="Google Shape;248;p18"/>
          <p:cNvSpPr txBox="1"/>
          <p:nvPr/>
        </p:nvSpPr>
        <p:spPr>
          <a:xfrm>
            <a:off x="349450" y="10043721"/>
            <a:ext cx="3000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900">
                <a:latin typeface="Arimo"/>
                <a:ea typeface="Arimo"/>
                <a:cs typeface="Arimo"/>
                <a:sym typeface="Arimo"/>
              </a:rPr>
              <a:t>Sed tempor libero ac consequat aliquam.</a:t>
            </a:r>
            <a:endParaRPr i="1" sz="900">
              <a:latin typeface="Arimo"/>
              <a:ea typeface="Arimo"/>
              <a:cs typeface="Arimo"/>
              <a:sym typeface="Arimo"/>
            </a:endParaRPr>
          </a:p>
        </p:txBody>
      </p:sp>
      <p:cxnSp>
        <p:nvCxnSpPr>
          <p:cNvPr id="249" name="Google Shape;249;p18"/>
          <p:cNvCxnSpPr/>
          <p:nvPr/>
        </p:nvCxnSpPr>
        <p:spPr>
          <a:xfrm>
            <a:off x="5006725" y="6771306"/>
            <a:ext cx="2198100" cy="0"/>
          </a:xfrm>
          <a:prstGeom prst="straightConnector1">
            <a:avLst/>
          </a:prstGeom>
          <a:noFill/>
          <a:ln cap="flat" cmpd="sng" w="9525">
            <a:solidFill>
              <a:srgbClr val="1D1D1B"/>
            </a:solidFill>
            <a:prstDash val="solid"/>
            <a:round/>
            <a:headEnd len="med" w="med" type="none"/>
            <a:tailEnd len="med" w="med" type="none"/>
          </a:ln>
        </p:spPr>
      </p:cxnSp>
      <p:grpSp>
        <p:nvGrpSpPr>
          <p:cNvPr id="250" name="Google Shape;250;p18"/>
          <p:cNvGrpSpPr/>
          <p:nvPr/>
        </p:nvGrpSpPr>
        <p:grpSpPr>
          <a:xfrm>
            <a:off x="4998850" y="6953269"/>
            <a:ext cx="2228700" cy="3256523"/>
            <a:chOff x="4998850" y="1706683"/>
            <a:chExt cx="2228700" cy="3256523"/>
          </a:xfrm>
        </p:grpSpPr>
        <p:sp>
          <p:nvSpPr>
            <p:cNvPr id="251" name="Google Shape;251;p18"/>
            <p:cNvSpPr txBox="1"/>
            <p:nvPr/>
          </p:nvSpPr>
          <p:spPr>
            <a:xfrm>
              <a:off x="4998850" y="2652006"/>
              <a:ext cx="2228700" cy="2311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1D1D1B"/>
                  </a:solidFill>
                  <a:latin typeface="Arimo"/>
                  <a:ea typeface="Arimo"/>
                  <a:cs typeface="Arimo"/>
                  <a:sym typeface="Arimo"/>
                </a:rPr>
                <a:t>Etiam convallis, odio nec malesuada maximus, magna risus euismod nunc, vitae dignissim nulla dolor nec augue. Morbi ultricies iaculis lacus, a tincidunt elit elementum vitae. Donec ex velit, viverra quis ligula eget, efficitur pretium tellus. Quisque venenatis rutrum scelerisque. Aliquam volutpat, nunc in iaculis interdum, nunc est aliquam metus, eu mattis est.</a:t>
              </a:r>
              <a:endParaRPr sz="1100">
                <a:solidFill>
                  <a:srgbClr val="1D1D1B"/>
                </a:solidFill>
                <a:latin typeface="Arimo"/>
                <a:ea typeface="Arimo"/>
                <a:cs typeface="Arimo"/>
                <a:sym typeface="Arimo"/>
              </a:endParaRPr>
            </a:p>
          </p:txBody>
        </p:sp>
        <p:sp>
          <p:nvSpPr>
            <p:cNvPr id="252" name="Google Shape;252;p18"/>
            <p:cNvSpPr txBox="1"/>
            <p:nvPr/>
          </p:nvSpPr>
          <p:spPr>
            <a:xfrm>
              <a:off x="4998850" y="1706683"/>
              <a:ext cx="2201100" cy="861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2800">
                  <a:solidFill>
                    <a:srgbClr val="1D1D1B"/>
                  </a:solidFill>
                  <a:latin typeface="Vidaloka"/>
                  <a:ea typeface="Vidaloka"/>
                  <a:cs typeface="Vidaloka"/>
                  <a:sym typeface="Vidaloka"/>
                </a:rPr>
                <a:t>QUISQUE VENENATIS</a:t>
              </a:r>
              <a:endParaRPr sz="2800">
                <a:solidFill>
                  <a:srgbClr val="1D1D1B"/>
                </a:solidFill>
                <a:latin typeface="Vidaloka"/>
                <a:ea typeface="Vidaloka"/>
                <a:cs typeface="Vidaloka"/>
                <a:sym typeface="Vidaloka"/>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