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  <p:embeddedFont>
      <p:font typeface="Boogaloo"/>
      <p:regular r:id="rId9"/>
    </p:embeddedFont>
    <p:embeddedFont>
      <p:font typeface="Rancho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ancho-regular.fntdata"/><Relationship Id="rId9" Type="http://schemas.openxmlformats.org/officeDocument/2006/relationships/font" Target="fonts/Boogalo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592790" y="196025"/>
            <a:ext cx="4367700" cy="2093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434343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6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HAWAII</a:t>
            </a:r>
            <a:endParaRPr b="1" sz="13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43325" y="1948450"/>
            <a:ext cx="36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8BC5A9"/>
                </a:solidFill>
                <a:latin typeface="Boogaloo"/>
                <a:ea typeface="Boogaloo"/>
                <a:cs typeface="Boogaloo"/>
                <a:sym typeface="Boogaloo"/>
              </a:rPr>
              <a:t>Travel bucket list</a:t>
            </a:r>
            <a:endParaRPr sz="3600">
              <a:solidFill>
                <a:srgbClr val="8BC5A9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71943" y="2624101"/>
            <a:ext cx="224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Waikiki Beach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71943" y="3222312"/>
            <a:ext cx="224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Pearl Harbor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92723" y="3820525"/>
            <a:ext cx="3003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USS Arizona Memorial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71943" y="4418733"/>
            <a:ext cx="224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Volcanoes Park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47223" y="5016950"/>
            <a:ext cx="3093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Haleakala National Park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07898" y="5615150"/>
            <a:ext cx="2972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Waimea Canyon Park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71943" y="6213364"/>
            <a:ext cx="224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Wilderness Park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71943" y="6811575"/>
            <a:ext cx="224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Kona Coffee Farm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71943" y="7409785"/>
            <a:ext cx="224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Hana Road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45798" y="8008000"/>
            <a:ext cx="289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Waipio Valley Lookout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59549" y="8606200"/>
            <a:ext cx="266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Dive with manta rays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71943" y="9204417"/>
            <a:ext cx="224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Mauna Kea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47221" y="9802627"/>
            <a:ext cx="3185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Polynesian Cultural Center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049173" y="2624100"/>
            <a:ext cx="292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Maui Ocean Center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920173" y="3222300"/>
            <a:ext cx="3185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Polynesian Cultural Center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011223" y="3820525"/>
            <a:ext cx="3003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Tour Iolani Palace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079473" y="4418725"/>
            <a:ext cx="286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Shop at Ala Moana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965773" y="5016950"/>
            <a:ext cx="3093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Snorkel at Hanauma Bay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026373" y="5615150"/>
            <a:ext cx="2972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Jump off Waimea Rock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996073" y="6213375"/>
            <a:ext cx="3033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Maui’s black-sand beach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390423" y="6811575"/>
            <a:ext cx="224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Kualoa Ranch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390423" y="7409785"/>
            <a:ext cx="224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Akaka Falls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064323" y="8008000"/>
            <a:ext cx="289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North Shore of Oahu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844423" y="8606200"/>
            <a:ext cx="3336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Swim under the waterfalls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867073" y="9204425"/>
            <a:ext cx="329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Visit Gilligan’s Island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920173" y="9802627"/>
            <a:ext cx="3185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Visit the Waimea Canyon</a:t>
            </a:r>
            <a:endParaRPr sz="30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71375" y="410112"/>
            <a:ext cx="1333900" cy="1479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492725" y="410112"/>
            <a:ext cx="1333900" cy="1479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