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Light"/>
      <p:regular r:id="rId11"/>
      <p:bold r:id="rId12"/>
      <p:italic r:id="rId13"/>
      <p:boldItalic r:id="rId14"/>
    </p:embeddedFont>
    <p:embeddedFont>
      <p:font typeface="Send Flowers"/>
      <p:regular r:id="rId15"/>
    </p:embeddedFont>
    <p:embeddedFont>
      <p:font typeface="Poppins Black"/>
      <p:bold r:id="rId16"/>
      <p:boldItalic r:id="rId17"/>
    </p:embeddedFont>
    <p:embeddedFont>
      <p:font typeface="Poppins ExtraBold"/>
      <p:bold r:id="rId18"/>
      <p:boldItalic r:id="rId19"/>
    </p:embeddedFont>
    <p:embeddedFont>
      <p:font typeface="DM Serif Display"/>
      <p:regular r:id="rId20"/>
      <p: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erifDisplay-regular.fntdata"/><Relationship Id="rId11" Type="http://schemas.openxmlformats.org/officeDocument/2006/relationships/font" Target="fonts/PoppinsLight-regular.fntdata"/><Relationship Id="rId10" Type="http://schemas.openxmlformats.org/officeDocument/2006/relationships/font" Target="fonts/Poppins-boldItalic.fntdata"/><Relationship Id="rId21" Type="http://schemas.openxmlformats.org/officeDocument/2006/relationships/font" Target="fonts/DMSerifDisplay-italic.fntdata"/><Relationship Id="rId13" Type="http://schemas.openxmlformats.org/officeDocument/2006/relationships/font" Target="fonts/PoppinsLight-italic.fntdata"/><Relationship Id="rId12" Type="http://schemas.openxmlformats.org/officeDocument/2006/relationships/font" Target="fonts/Poppi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SendFlowers-regular.fntdata"/><Relationship Id="rId14" Type="http://schemas.openxmlformats.org/officeDocument/2006/relationships/font" Target="fonts/PoppinsLight-boldItalic.fntdata"/><Relationship Id="rId17" Type="http://schemas.openxmlformats.org/officeDocument/2006/relationships/font" Target="fonts/PoppinsBlack-boldItalic.fntdata"/><Relationship Id="rId16" Type="http://schemas.openxmlformats.org/officeDocument/2006/relationships/font" Target="fonts/PoppinsBlac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ExtraBold-boldItalic.fntdata"/><Relationship Id="rId6" Type="http://schemas.openxmlformats.org/officeDocument/2006/relationships/slide" Target="slides/slide1.xml"/><Relationship Id="rId18" Type="http://schemas.openxmlformats.org/officeDocument/2006/relationships/font" Target="fonts/PoppinsExtraBold-bold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3"/>
            <a:ext cx="3886200" cy="5715005"/>
            <a:chOff x="0" y="-3"/>
            <a:chExt cx="3886200" cy="5715005"/>
          </a:xfrm>
        </p:grpSpPr>
        <p:pic>
          <p:nvPicPr>
            <p:cNvPr id="55" name="Google Shape;55;p13" title="Background.png"/>
            <p:cNvPicPr preferRelativeResize="0"/>
            <p:nvPr/>
          </p:nvPicPr>
          <p:blipFill rotWithShape="1">
            <a:blip r:embed="rId3">
              <a:alphaModFix/>
            </a:blip>
            <a:srcRect b="1047" l="1047" r="1047" t="1047"/>
            <a:stretch/>
          </p:blipFill>
          <p:spPr>
            <a:xfrm>
              <a:off x="0" y="-3"/>
              <a:ext cx="3886200" cy="571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 title="City.png"/>
            <p:cNvPicPr preferRelativeResize="0"/>
            <p:nvPr/>
          </p:nvPicPr>
          <p:blipFill rotWithShape="1">
            <a:blip r:embed="rId4">
              <a:alphaModFix amt="50000"/>
            </a:blip>
            <a:srcRect b="573" l="612" r="612" t="7005"/>
            <a:stretch/>
          </p:blipFill>
          <p:spPr>
            <a:xfrm>
              <a:off x="0" y="2453643"/>
              <a:ext cx="3886200" cy="32613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13" title="Light-chain-bottom.png"/>
          <p:cNvPicPr preferRelativeResize="0"/>
          <p:nvPr/>
        </p:nvPicPr>
        <p:blipFill rotWithShape="1">
          <a:blip r:embed="rId5">
            <a:alphaModFix amt="58000"/>
          </a:blip>
          <a:srcRect b="27012" l="0" r="14427" t="0"/>
          <a:stretch/>
        </p:blipFill>
        <p:spPr>
          <a:xfrm>
            <a:off x="1307050" y="3165725"/>
            <a:ext cx="2579150" cy="2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Light-chain-bottom.png"/>
          <p:cNvPicPr preferRelativeResize="0"/>
          <p:nvPr/>
        </p:nvPicPr>
        <p:blipFill rotWithShape="1">
          <a:blip r:embed="rId6">
            <a:alphaModFix amt="82000"/>
          </a:blip>
          <a:srcRect b="0" l="47514" r="0" t="32074"/>
          <a:stretch/>
        </p:blipFill>
        <p:spPr>
          <a:xfrm>
            <a:off x="0" y="0"/>
            <a:ext cx="1444876" cy="216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Fire work.png"/>
          <p:cNvPicPr preferRelativeResize="0"/>
          <p:nvPr/>
        </p:nvPicPr>
        <p:blipFill rotWithShape="1">
          <a:blip r:embed="rId7">
            <a:alphaModFix amt="80000"/>
          </a:blip>
          <a:srcRect b="-4728" l="9768" r="14093" t="2384"/>
          <a:stretch/>
        </p:blipFill>
        <p:spPr>
          <a:xfrm>
            <a:off x="0" y="152400"/>
            <a:ext cx="3886199" cy="49946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428359" y="1134050"/>
            <a:ext cx="3142200" cy="3142200"/>
          </a:xfrm>
          <a:prstGeom prst="ellipse">
            <a:avLst/>
          </a:prstGeom>
          <a:solidFill>
            <a:srgbClr val="121111">
              <a:alpha val="70000"/>
            </a:srgbClr>
          </a:solidFill>
          <a:ln>
            <a:noFill/>
          </a:ln>
        </p:spPr>
        <p:txBody>
          <a:bodyPr anchorCtr="0" anchor="ctr" bIns="104275" lIns="104275" spcFirstLastPara="1" rIns="104275" wrap="square" tIns="10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6"/>
          </a:p>
        </p:txBody>
      </p:sp>
      <p:sp>
        <p:nvSpPr>
          <p:cNvPr id="61" name="Google Shape;61;p13"/>
          <p:cNvSpPr txBox="1"/>
          <p:nvPr/>
        </p:nvSpPr>
        <p:spPr>
          <a:xfrm>
            <a:off x="639175" y="396675"/>
            <a:ext cx="270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WED, 31  </a:t>
            </a:r>
            <a:endParaRPr sz="12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4C962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DECEMBER</a:t>
            </a:r>
            <a:endParaRPr sz="1200">
              <a:solidFill>
                <a:srgbClr val="E4C962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611672" y="814375"/>
            <a:ext cx="870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E4C962"/>
                </a:solidFill>
                <a:latin typeface="Poppins Light"/>
                <a:ea typeface="Poppins Light"/>
                <a:cs typeface="Poppins Light"/>
                <a:sym typeface="Poppins Light"/>
              </a:rPr>
              <a:t>Hosted by</a:t>
            </a:r>
            <a:endParaRPr sz="950">
              <a:solidFill>
                <a:srgbClr val="E4C96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KARL SENZS</a:t>
            </a:r>
            <a:endParaRPr sz="95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206775" y="1460189"/>
            <a:ext cx="1571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THE NIGHT CLUB</a:t>
            </a:r>
            <a:endParaRPr sz="10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C962"/>
                </a:solidFill>
                <a:latin typeface="Poppins"/>
                <a:ea typeface="Poppins"/>
                <a:cs typeface="Poppins"/>
                <a:sym typeface="Poppins"/>
              </a:rPr>
              <a:t>p r e s e n t s</a:t>
            </a:r>
            <a:endParaRPr sz="800">
              <a:solidFill>
                <a:srgbClr val="E4C9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57400" y="3640718"/>
            <a:ext cx="1571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4C962"/>
                </a:solidFill>
                <a:latin typeface="Poppins"/>
                <a:ea typeface="Poppins"/>
                <a:cs typeface="Poppins"/>
                <a:sym typeface="Poppins"/>
              </a:rPr>
              <a:t>ARTIST</a:t>
            </a:r>
            <a:endParaRPr sz="900">
              <a:solidFill>
                <a:srgbClr val="E4C96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DJ HARRISON</a:t>
            </a:r>
            <a:r>
              <a:rPr lang="en" sz="1100">
                <a:solidFill>
                  <a:srgbClr val="E4C962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endParaRPr sz="1100">
              <a:solidFill>
                <a:srgbClr val="E4C962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92725" y="4614813"/>
            <a:ext cx="1345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E4C962"/>
                </a:solidFill>
                <a:latin typeface="Poppins"/>
                <a:ea typeface="Poppins"/>
                <a:cs typeface="Poppins"/>
                <a:sym typeface="Poppins"/>
              </a:rPr>
              <a:t>Doors open </a:t>
            </a:r>
            <a:endParaRPr sz="800">
              <a:solidFill>
                <a:srgbClr val="E4C96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9:00 PM TO 3:00 AM</a:t>
            </a:r>
            <a:endParaRPr sz="8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334050" y="4422525"/>
            <a:ext cx="1151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E4C962"/>
                </a:solidFill>
                <a:latin typeface="Poppins"/>
                <a:ea typeface="Poppins"/>
                <a:cs typeface="Poppins"/>
                <a:sym typeface="Poppins"/>
              </a:rPr>
              <a:t>EARLY</a:t>
            </a:r>
            <a:endParaRPr sz="950">
              <a:solidFill>
                <a:srgbClr val="E4C96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SPECIALS</a:t>
            </a:r>
            <a:endParaRPr sz="95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MASK</a:t>
            </a:r>
            <a:r>
              <a:rPr lang="en" sz="9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950">
                <a:solidFill>
                  <a:srgbClr val="E4C962"/>
                </a:solidFill>
                <a:latin typeface="Poppins"/>
                <a:ea typeface="Poppins"/>
                <a:cs typeface="Poppins"/>
                <a:sym typeface="Poppins"/>
              </a:rPr>
              <a:t>REQUIRED</a:t>
            </a:r>
            <a:endParaRPr sz="950">
              <a:solidFill>
                <a:srgbClr val="E4C9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12775" y="5117500"/>
            <a:ext cx="28608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">
                <a:solidFill>
                  <a:srgbClr val="E4C962"/>
                </a:solidFill>
                <a:latin typeface="Poppins"/>
                <a:ea typeface="Poppins"/>
                <a:cs typeface="Poppins"/>
                <a:sym typeface="Poppins"/>
              </a:rPr>
              <a:t>THE CLUB, 123 MAIN STREET, SOUTH CITY, FL</a:t>
            </a:r>
            <a:endParaRPr b="1" sz="750">
              <a:solidFill>
                <a:srgbClr val="E4C9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0" y="5279675"/>
            <a:ext cx="3886200" cy="176700"/>
            <a:chOff x="0" y="4492925"/>
            <a:chExt cx="3886200" cy="176700"/>
          </a:xfrm>
        </p:grpSpPr>
        <p:sp>
          <p:nvSpPr>
            <p:cNvPr id="69" name="Google Shape;69;p13"/>
            <p:cNvSpPr/>
            <p:nvPr/>
          </p:nvSpPr>
          <p:spPr>
            <a:xfrm>
              <a:off x="0" y="4492925"/>
              <a:ext cx="3886200" cy="17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233650" y="4533256"/>
              <a:ext cx="34191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 O R E  I N F O R M A T I O N  A T  W W W . T H E </a:t>
              </a:r>
              <a:r>
                <a:rPr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- </a:t>
              </a:r>
              <a:r>
                <a:rPr lang="en" sz="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 L U B . L T D</a:t>
              </a:r>
              <a:endParaRPr sz="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392725" y="4290315"/>
            <a:ext cx="771411" cy="246249"/>
            <a:chOff x="0" y="4492925"/>
            <a:chExt cx="3886200" cy="176700"/>
          </a:xfrm>
        </p:grpSpPr>
        <p:sp>
          <p:nvSpPr>
            <p:cNvPr id="72" name="Google Shape;72;p13"/>
            <p:cNvSpPr/>
            <p:nvPr/>
          </p:nvSpPr>
          <p:spPr>
            <a:xfrm>
              <a:off x="0" y="4492925"/>
              <a:ext cx="3886200" cy="17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7400" lIns="127400" spcFirstLastPara="1" rIns="127400" wrap="square" tIns="1274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51"/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233650" y="4533256"/>
              <a:ext cx="34191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36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18+</a:t>
              </a:r>
              <a:r>
                <a:rPr lang="en" sz="836">
                  <a:solidFill>
                    <a:srgbClr val="E4C962"/>
                  </a:solidFill>
                  <a:latin typeface="Poppins"/>
                  <a:ea typeface="Poppins"/>
                  <a:cs typeface="Poppins"/>
                  <a:sym typeface="Poppins"/>
                </a:rPr>
                <a:t> EVENT</a:t>
              </a:r>
              <a:endParaRPr sz="836">
                <a:solidFill>
                  <a:srgbClr val="E4C96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74" name="Google Shape;74;p13" title="Flare-1.png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>
            <a:off x="742632" y="1674927"/>
            <a:ext cx="1152599" cy="113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 title="Flare-2.png"/>
          <p:cNvPicPr preferRelativeResize="0"/>
          <p:nvPr/>
        </p:nvPicPr>
        <p:blipFill>
          <a:blip r:embed="rId9">
            <a:alphaModFix amt="81000"/>
          </a:blip>
          <a:stretch>
            <a:fillRect/>
          </a:stretch>
        </p:blipFill>
        <p:spPr>
          <a:xfrm>
            <a:off x="2590227" y="2639151"/>
            <a:ext cx="670225" cy="6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358625" y="1578184"/>
            <a:ext cx="3168900" cy="141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200">
                <a:solidFill>
                  <a:srgbClr val="E4C96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2026</a:t>
            </a:r>
            <a:endParaRPr b="1" sz="9500">
              <a:solidFill>
                <a:srgbClr val="E4C962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36125" y="2666808"/>
            <a:ext cx="36138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9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NEW YEAR</a:t>
            </a:r>
            <a:endParaRPr b="1" sz="3991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36125" y="3027622"/>
            <a:ext cx="361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solidFill>
                  <a:srgbClr val="E4C962"/>
                </a:solidFill>
                <a:latin typeface="Send Flowers"/>
                <a:ea typeface="Send Flowers"/>
                <a:cs typeface="Send Flowers"/>
                <a:sym typeface="Send Flowers"/>
              </a:rPr>
              <a:t>Celebration</a:t>
            </a:r>
            <a:endParaRPr b="1" i="1" sz="3400">
              <a:solidFill>
                <a:srgbClr val="E4C962"/>
              </a:solidFill>
              <a:latin typeface="Send Flowers"/>
              <a:ea typeface="Send Flowers"/>
              <a:cs typeface="Send Flowers"/>
              <a:sym typeface="Send Flower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