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3749050" cx="5303525"/>
  <p:notesSz cx="6858000" cy="9144000"/>
  <p:embeddedFontLst>
    <p:embeddedFont>
      <p:font typeface="Ribeye"/>
      <p:regular r:id="rId8"/>
    </p:embeddedFont>
    <p:embeddedFont>
      <p:font typeface="ABeeZee"/>
      <p:regular r:id="rId9"/>
      <p: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181">
          <p15:clr>
            <a:srgbClr val="747775"/>
          </p15:clr>
        </p15:guide>
        <p15:guide id="2" pos="167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181" orient="horz"/>
        <p:guide pos="167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ABeeZee-italic.fntdata"/><Relationship Id="rId9" Type="http://schemas.openxmlformats.org/officeDocument/2006/relationships/font" Target="fonts/ABeeZe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Ribey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3922" y="685800"/>
            <a:ext cx="4850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0f44a5c27f_0_22:notes"/>
          <p:cNvSpPr/>
          <p:nvPr>
            <p:ph idx="2" type="sldImg"/>
          </p:nvPr>
        </p:nvSpPr>
        <p:spPr>
          <a:xfrm>
            <a:off x="1003922" y="685800"/>
            <a:ext cx="4850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0f44a5c27f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:notes"/>
          <p:cNvSpPr/>
          <p:nvPr>
            <p:ph idx="2" type="sldImg"/>
          </p:nvPr>
        </p:nvSpPr>
        <p:spPr>
          <a:xfrm>
            <a:off x="1003922" y="685800"/>
            <a:ext cx="4850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80791" y="542714"/>
            <a:ext cx="4941900" cy="1496100"/>
          </a:xfrm>
          <a:prstGeom prst="rect">
            <a:avLst/>
          </a:prstGeom>
        </p:spPr>
        <p:txBody>
          <a:bodyPr anchorCtr="0" anchor="b" bIns="57575" lIns="57575" spcFirstLastPara="1" rIns="57575" wrap="square" tIns="575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1pPr>
            <a:lvl2pPr lvl="1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80786" y="2065768"/>
            <a:ext cx="4941900" cy="577800"/>
          </a:xfrm>
          <a:prstGeom prst="rect">
            <a:avLst/>
          </a:prstGeom>
        </p:spPr>
        <p:txBody>
          <a:bodyPr anchorCtr="0" anchor="t" bIns="57575" lIns="57575" spcFirstLastPara="1" rIns="57575" wrap="square" tIns="575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4914030" y="3398976"/>
            <a:ext cx="318300" cy="2868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80786" y="806244"/>
            <a:ext cx="4941900" cy="1431300"/>
          </a:xfrm>
          <a:prstGeom prst="rect">
            <a:avLst/>
          </a:prstGeom>
        </p:spPr>
        <p:txBody>
          <a:bodyPr anchorCtr="0" anchor="b" bIns="57575" lIns="57575" spcFirstLastPara="1" rIns="57575" wrap="square" tIns="575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1pPr>
            <a:lvl2pPr lvl="1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2pPr>
            <a:lvl3pPr lvl="2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3pPr>
            <a:lvl4pPr lvl="3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4pPr>
            <a:lvl5pPr lvl="4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5pPr>
            <a:lvl6pPr lvl="5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6pPr>
            <a:lvl7pPr lvl="6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7pPr>
            <a:lvl8pPr lvl="7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8pPr>
            <a:lvl9pPr lvl="8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80786" y="2297628"/>
            <a:ext cx="4941900" cy="948000"/>
          </a:xfrm>
          <a:prstGeom prst="rect">
            <a:avLst/>
          </a:prstGeom>
        </p:spPr>
        <p:txBody>
          <a:bodyPr anchorCtr="0" anchor="t" bIns="57575" lIns="57575" spcFirstLastPara="1" rIns="57575" wrap="square" tIns="57575">
            <a:normAutofit/>
          </a:bodyPr>
          <a:lstStyle>
            <a:lvl1pPr indent="-298450" lvl="0" marL="4572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1pPr>
            <a:lvl2pPr indent="-285750" lvl="1" marL="914400" algn="ctr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2pPr>
            <a:lvl3pPr indent="-285750" lvl="2" marL="1371600" algn="ctr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3pPr>
            <a:lvl4pPr indent="-285750" lvl="3" marL="1828800" algn="ctr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4pPr>
            <a:lvl5pPr indent="-285750" lvl="4" marL="2286000" algn="ctr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5pPr>
            <a:lvl6pPr indent="-285750" lvl="5" marL="2743200" algn="ctr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 algn="ctr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7pPr>
            <a:lvl8pPr indent="-285750" lvl="7" marL="3657600" algn="ctr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8pPr>
            <a:lvl9pPr indent="-285750" lvl="8" marL="4114800" algn="ctr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4914030" y="3398976"/>
            <a:ext cx="318300" cy="2868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4914030" y="3398976"/>
            <a:ext cx="318300" cy="2868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80786" y="1567735"/>
            <a:ext cx="4941900" cy="6135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1pPr>
            <a:lvl2pPr lvl="1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2pPr>
            <a:lvl3pPr lvl="2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3pPr>
            <a:lvl4pPr lvl="3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4pPr>
            <a:lvl5pPr lvl="4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5pPr>
            <a:lvl6pPr lvl="5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6pPr>
            <a:lvl7pPr lvl="6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7pPr>
            <a:lvl8pPr lvl="7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8pPr>
            <a:lvl9pPr lvl="8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4914030" y="3398976"/>
            <a:ext cx="318300" cy="2868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80786" y="324375"/>
            <a:ext cx="4941900" cy="417300"/>
          </a:xfrm>
          <a:prstGeom prst="rect">
            <a:avLst/>
          </a:prstGeom>
        </p:spPr>
        <p:txBody>
          <a:bodyPr anchorCtr="0" anchor="t" bIns="57575" lIns="57575" spcFirstLastPara="1" rIns="57575" wrap="square" tIns="575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80786" y="840028"/>
            <a:ext cx="4941900" cy="2490300"/>
          </a:xfrm>
          <a:prstGeom prst="rect">
            <a:avLst/>
          </a:prstGeom>
        </p:spPr>
        <p:txBody>
          <a:bodyPr anchorCtr="0" anchor="t" bIns="57575" lIns="57575" spcFirstLastPara="1" rIns="57575" wrap="square" tIns="57575">
            <a:norm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4914030" y="3398976"/>
            <a:ext cx="318300" cy="2868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80786" y="324375"/>
            <a:ext cx="4941900" cy="417300"/>
          </a:xfrm>
          <a:prstGeom prst="rect">
            <a:avLst/>
          </a:prstGeom>
        </p:spPr>
        <p:txBody>
          <a:bodyPr anchorCtr="0" anchor="t" bIns="57575" lIns="57575" spcFirstLastPara="1" rIns="57575" wrap="square" tIns="575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80786" y="840028"/>
            <a:ext cx="2319900" cy="2490300"/>
          </a:xfrm>
          <a:prstGeom prst="rect">
            <a:avLst/>
          </a:prstGeom>
        </p:spPr>
        <p:txBody>
          <a:bodyPr anchorCtr="0" anchor="t" bIns="57575" lIns="57575" spcFirstLastPara="1" rIns="57575" wrap="square" tIns="57575">
            <a:norm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 sz="800"/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SzPts val="800"/>
              <a:buChar char="○"/>
              <a:defRPr sz="800"/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SzPts val="800"/>
              <a:buChar char="○"/>
              <a:defRPr sz="800"/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2802795" y="840028"/>
            <a:ext cx="2319900" cy="2490300"/>
          </a:xfrm>
          <a:prstGeom prst="rect">
            <a:avLst/>
          </a:prstGeom>
        </p:spPr>
        <p:txBody>
          <a:bodyPr anchorCtr="0" anchor="t" bIns="57575" lIns="57575" spcFirstLastPara="1" rIns="57575" wrap="square" tIns="57575">
            <a:norm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 sz="800"/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SzPts val="800"/>
              <a:buChar char="○"/>
              <a:defRPr sz="800"/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SzPts val="800"/>
              <a:buChar char="○"/>
              <a:defRPr sz="800"/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4914030" y="3398976"/>
            <a:ext cx="318300" cy="2868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80786" y="324375"/>
            <a:ext cx="4941900" cy="417300"/>
          </a:xfrm>
          <a:prstGeom prst="rect">
            <a:avLst/>
          </a:prstGeom>
        </p:spPr>
        <p:txBody>
          <a:bodyPr anchorCtr="0" anchor="t" bIns="57575" lIns="57575" spcFirstLastPara="1" rIns="57575" wrap="square" tIns="575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4914030" y="3398976"/>
            <a:ext cx="318300" cy="2868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80786" y="404972"/>
            <a:ext cx="1628700" cy="550800"/>
          </a:xfrm>
          <a:prstGeom prst="rect">
            <a:avLst/>
          </a:prstGeom>
        </p:spPr>
        <p:txBody>
          <a:bodyPr anchorCtr="0" anchor="b" bIns="57575" lIns="57575" spcFirstLastPara="1" rIns="57575" wrap="square" tIns="575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80786" y="1012867"/>
            <a:ext cx="1628700" cy="2317500"/>
          </a:xfrm>
          <a:prstGeom prst="rect">
            <a:avLst/>
          </a:prstGeom>
        </p:spPr>
        <p:txBody>
          <a:bodyPr anchorCtr="0" anchor="t" bIns="57575" lIns="57575" spcFirstLastPara="1" rIns="57575" wrap="square" tIns="57575">
            <a:norm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 sz="800"/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SzPts val="800"/>
              <a:buChar char="○"/>
              <a:defRPr sz="800"/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SzPts val="800"/>
              <a:buChar char="○"/>
              <a:defRPr sz="800"/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4914030" y="3398976"/>
            <a:ext cx="318300" cy="2868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284345" y="328110"/>
            <a:ext cx="3693300" cy="29817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4914030" y="3398976"/>
            <a:ext cx="318300" cy="2868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651763" y="-91"/>
            <a:ext cx="2651700" cy="3749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57575" lIns="57575" spcFirstLastPara="1" rIns="57575" wrap="square" tIns="57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53990" y="898850"/>
            <a:ext cx="2346300" cy="1080300"/>
          </a:xfrm>
          <a:prstGeom prst="rect">
            <a:avLst/>
          </a:prstGeom>
        </p:spPr>
        <p:txBody>
          <a:bodyPr anchorCtr="0" anchor="b" bIns="57575" lIns="57575" spcFirstLastPara="1" rIns="57575" wrap="square" tIns="575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53990" y="2043136"/>
            <a:ext cx="2346300" cy="900300"/>
          </a:xfrm>
          <a:prstGeom prst="rect">
            <a:avLst/>
          </a:prstGeom>
        </p:spPr>
        <p:txBody>
          <a:bodyPr anchorCtr="0" anchor="t" bIns="57575" lIns="57575" spcFirstLastPara="1" rIns="57575" wrap="square" tIns="575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2864913" y="527772"/>
            <a:ext cx="2225400" cy="26934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4914030" y="3398976"/>
            <a:ext cx="318300" cy="2868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80786" y="3083627"/>
            <a:ext cx="3479400" cy="4410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4914030" y="3398976"/>
            <a:ext cx="318300" cy="2868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80786" y="324375"/>
            <a:ext cx="4941900" cy="417300"/>
          </a:xfrm>
          <a:prstGeom prst="rect">
            <a:avLst/>
          </a:prstGeom>
          <a:noFill/>
          <a:ln>
            <a:noFill/>
          </a:ln>
        </p:spPr>
        <p:txBody>
          <a:bodyPr anchorCtr="0" anchor="t" bIns="57575" lIns="57575" spcFirstLastPara="1" rIns="57575" wrap="square" tIns="575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80786" y="840028"/>
            <a:ext cx="4941900" cy="2490300"/>
          </a:xfrm>
          <a:prstGeom prst="rect">
            <a:avLst/>
          </a:prstGeom>
          <a:noFill/>
          <a:ln>
            <a:noFill/>
          </a:ln>
        </p:spPr>
        <p:txBody>
          <a:bodyPr anchorCtr="0" anchor="t" bIns="57575" lIns="57575" spcFirstLastPara="1" rIns="57575" wrap="square" tIns="57575">
            <a:normAutofit/>
          </a:bodyPr>
          <a:lstStyle>
            <a:lvl1pPr indent="-2984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●"/>
              <a:defRPr sz="1100">
                <a:solidFill>
                  <a:schemeClr val="dk2"/>
                </a:solidFill>
              </a:defRPr>
            </a:lvl1pPr>
            <a:lvl2pPr indent="-2857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○"/>
              <a:defRPr sz="900">
                <a:solidFill>
                  <a:schemeClr val="dk2"/>
                </a:solidFill>
              </a:defRPr>
            </a:lvl2pPr>
            <a:lvl3pPr indent="-2857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■"/>
              <a:defRPr sz="900">
                <a:solidFill>
                  <a:schemeClr val="dk2"/>
                </a:solidFill>
              </a:defRPr>
            </a:lvl3pPr>
            <a:lvl4pPr indent="-2857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●"/>
              <a:defRPr sz="900">
                <a:solidFill>
                  <a:schemeClr val="dk2"/>
                </a:solidFill>
              </a:defRPr>
            </a:lvl4pPr>
            <a:lvl5pPr indent="-2857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○"/>
              <a:defRPr sz="900">
                <a:solidFill>
                  <a:schemeClr val="dk2"/>
                </a:solidFill>
              </a:defRPr>
            </a:lvl5pPr>
            <a:lvl6pPr indent="-2857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■"/>
              <a:defRPr sz="900">
                <a:solidFill>
                  <a:schemeClr val="dk2"/>
                </a:solidFill>
              </a:defRPr>
            </a:lvl6pPr>
            <a:lvl7pPr indent="-2857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●"/>
              <a:defRPr sz="900">
                <a:solidFill>
                  <a:schemeClr val="dk2"/>
                </a:solidFill>
              </a:defRPr>
            </a:lvl7pPr>
            <a:lvl8pPr indent="-2857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○"/>
              <a:defRPr sz="900">
                <a:solidFill>
                  <a:schemeClr val="dk2"/>
                </a:solidFill>
              </a:defRPr>
            </a:lvl8pPr>
            <a:lvl9pPr indent="-2857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■"/>
              <a:defRPr sz="9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4914030" y="3398976"/>
            <a:ext cx="318300" cy="28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7575" lIns="57575" spcFirstLastPara="1" rIns="57575" wrap="square" tIns="57575">
            <a:normAutofit/>
          </a:bodyPr>
          <a:lstStyle>
            <a:lvl1pPr lvl="0" algn="r">
              <a:buNone/>
              <a:defRPr sz="600">
                <a:solidFill>
                  <a:schemeClr val="dk2"/>
                </a:solidFill>
              </a:defRPr>
            </a:lvl1pPr>
            <a:lvl2pPr lvl="1" algn="r">
              <a:buNone/>
              <a:defRPr sz="600">
                <a:solidFill>
                  <a:schemeClr val="dk2"/>
                </a:solidFill>
              </a:defRPr>
            </a:lvl2pPr>
            <a:lvl3pPr lvl="2" algn="r">
              <a:buNone/>
              <a:defRPr sz="600">
                <a:solidFill>
                  <a:schemeClr val="dk2"/>
                </a:solidFill>
              </a:defRPr>
            </a:lvl3pPr>
            <a:lvl4pPr lvl="3" algn="r">
              <a:buNone/>
              <a:defRPr sz="600">
                <a:solidFill>
                  <a:schemeClr val="dk2"/>
                </a:solidFill>
              </a:defRPr>
            </a:lvl4pPr>
            <a:lvl5pPr lvl="4" algn="r">
              <a:buNone/>
              <a:defRPr sz="600">
                <a:solidFill>
                  <a:schemeClr val="dk2"/>
                </a:solidFill>
              </a:defRPr>
            </a:lvl5pPr>
            <a:lvl6pPr lvl="5" algn="r">
              <a:buNone/>
              <a:defRPr sz="600">
                <a:solidFill>
                  <a:schemeClr val="dk2"/>
                </a:solidFill>
              </a:defRPr>
            </a:lvl6pPr>
            <a:lvl7pPr lvl="6" algn="r">
              <a:buNone/>
              <a:defRPr sz="600">
                <a:solidFill>
                  <a:schemeClr val="dk2"/>
                </a:solidFill>
              </a:defRPr>
            </a:lvl7pPr>
            <a:lvl8pPr lvl="7" algn="r">
              <a:buNone/>
              <a:defRPr sz="600">
                <a:solidFill>
                  <a:schemeClr val="dk2"/>
                </a:solidFill>
              </a:defRPr>
            </a:lvl8pPr>
            <a:lvl9pPr lvl="8" algn="r">
              <a:buNone/>
              <a:defRPr sz="6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 amt="15000"/>
          </a:blip>
          <a:srcRect b="6709" l="7488" r="6140" t="7046"/>
          <a:stretch/>
        </p:blipFill>
        <p:spPr>
          <a:xfrm rot="5400000">
            <a:off x="777313" y="-777311"/>
            <a:ext cx="3750626" cy="530524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5" name="Google Shape;55;p13"/>
          <p:cNvCxnSpPr/>
          <p:nvPr/>
        </p:nvCxnSpPr>
        <p:spPr>
          <a:xfrm>
            <a:off x="2595450" y="338761"/>
            <a:ext cx="0" cy="3123300"/>
          </a:xfrm>
          <a:prstGeom prst="straightConnector1">
            <a:avLst/>
          </a:prstGeom>
          <a:noFill/>
          <a:ln cap="flat" cmpd="sng" w="19050">
            <a:solidFill>
              <a:srgbClr val="999999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56" name="Google Shape;56;p13"/>
          <p:cNvGrpSpPr/>
          <p:nvPr/>
        </p:nvGrpSpPr>
        <p:grpSpPr>
          <a:xfrm>
            <a:off x="2823250" y="2327089"/>
            <a:ext cx="2156100" cy="978818"/>
            <a:chOff x="2975650" y="2551575"/>
            <a:chExt cx="2156100" cy="836025"/>
          </a:xfrm>
        </p:grpSpPr>
        <p:cxnSp>
          <p:nvCxnSpPr>
            <p:cNvPr id="57" name="Google Shape;57;p13"/>
            <p:cNvCxnSpPr/>
            <p:nvPr/>
          </p:nvCxnSpPr>
          <p:spPr>
            <a:xfrm>
              <a:off x="2975650" y="3387600"/>
              <a:ext cx="2156100" cy="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8" name="Google Shape;58;p13"/>
            <p:cNvCxnSpPr/>
            <p:nvPr/>
          </p:nvCxnSpPr>
          <p:spPr>
            <a:xfrm>
              <a:off x="2975650" y="3117369"/>
              <a:ext cx="2156100" cy="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9" name="Google Shape;59;p13"/>
            <p:cNvCxnSpPr/>
            <p:nvPr/>
          </p:nvCxnSpPr>
          <p:spPr>
            <a:xfrm>
              <a:off x="2975650" y="2821806"/>
              <a:ext cx="2156100" cy="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0" name="Google Shape;60;p13"/>
            <p:cNvCxnSpPr/>
            <p:nvPr/>
          </p:nvCxnSpPr>
          <p:spPr>
            <a:xfrm>
              <a:off x="2975650" y="2551575"/>
              <a:ext cx="2156100" cy="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61" name="Google Shape;61;p13"/>
          <p:cNvSpPr txBox="1"/>
          <p:nvPr/>
        </p:nvSpPr>
        <p:spPr>
          <a:xfrm>
            <a:off x="170446" y="673925"/>
            <a:ext cx="22734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600">
                <a:solidFill>
                  <a:srgbClr val="666666"/>
                </a:solidFill>
                <a:latin typeface="Ribeye"/>
                <a:ea typeface="Ribeye"/>
                <a:cs typeface="Ribeye"/>
                <a:sym typeface="Ribeye"/>
              </a:rPr>
              <a:t>May Your Special Day Be Filled With Love, Joy, And Happiness!</a:t>
            </a:r>
            <a:endParaRPr sz="2600">
              <a:solidFill>
                <a:srgbClr val="666666"/>
              </a:solidFill>
              <a:latin typeface="Ribeye"/>
              <a:ea typeface="Ribeye"/>
              <a:cs typeface="Ribeye"/>
              <a:sym typeface="Ribeye"/>
            </a:endParaRPr>
          </a:p>
        </p:txBody>
      </p:sp>
      <p:grpSp>
        <p:nvGrpSpPr>
          <p:cNvPr id="62" name="Google Shape;62;p13"/>
          <p:cNvGrpSpPr/>
          <p:nvPr/>
        </p:nvGrpSpPr>
        <p:grpSpPr>
          <a:xfrm>
            <a:off x="3810425" y="338788"/>
            <a:ext cx="1168925" cy="749400"/>
            <a:chOff x="3961675" y="270350"/>
            <a:chExt cx="1168925" cy="749400"/>
          </a:xfrm>
        </p:grpSpPr>
        <p:sp>
          <p:nvSpPr>
            <p:cNvPr id="63" name="Google Shape;63;p13"/>
            <p:cNvSpPr/>
            <p:nvPr/>
          </p:nvSpPr>
          <p:spPr>
            <a:xfrm>
              <a:off x="4572900" y="270350"/>
              <a:ext cx="557700" cy="7494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64" name="Google Shape;64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3961675" y="453163"/>
              <a:ext cx="742925" cy="3838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4"/>
          <p:cNvPicPr preferRelativeResize="0"/>
          <p:nvPr/>
        </p:nvPicPr>
        <p:blipFill rotWithShape="1">
          <a:blip r:embed="rId3">
            <a:alphaModFix/>
          </a:blip>
          <a:srcRect b="3345" l="4185" r="2799" t="3735"/>
          <a:stretch/>
        </p:blipFill>
        <p:spPr>
          <a:xfrm rot="5400000">
            <a:off x="777887" y="-777889"/>
            <a:ext cx="3748400" cy="530417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0" name="Google Shape;70;p14"/>
          <p:cNvGrpSpPr/>
          <p:nvPr/>
        </p:nvGrpSpPr>
        <p:grpSpPr>
          <a:xfrm>
            <a:off x="501713" y="646825"/>
            <a:ext cx="4285500" cy="2257350"/>
            <a:chOff x="509013" y="690963"/>
            <a:chExt cx="4285500" cy="2257350"/>
          </a:xfrm>
        </p:grpSpPr>
        <p:sp>
          <p:nvSpPr>
            <p:cNvPr id="71" name="Google Shape;71;p14"/>
            <p:cNvSpPr txBox="1"/>
            <p:nvPr/>
          </p:nvSpPr>
          <p:spPr>
            <a:xfrm>
              <a:off x="935163" y="690963"/>
              <a:ext cx="3433200" cy="1015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5400">
                  <a:solidFill>
                    <a:srgbClr val="F15A77"/>
                  </a:solidFill>
                  <a:latin typeface="Ribeye"/>
                  <a:ea typeface="Ribeye"/>
                  <a:cs typeface="Ribeye"/>
                  <a:sym typeface="Ribeye"/>
                </a:rPr>
                <a:t>H</a:t>
              </a:r>
              <a:r>
                <a:rPr b="1" lang="ru" sz="5400">
                  <a:solidFill>
                    <a:srgbClr val="F15A77"/>
                  </a:solidFill>
                  <a:latin typeface="Ribeye"/>
                  <a:ea typeface="Ribeye"/>
                  <a:cs typeface="Ribeye"/>
                  <a:sym typeface="Ribeye"/>
                </a:rPr>
                <a:t>appy</a:t>
              </a:r>
              <a:endParaRPr b="1" sz="5400">
                <a:solidFill>
                  <a:srgbClr val="F15A77"/>
                </a:solidFill>
                <a:latin typeface="Ribeye"/>
                <a:ea typeface="Ribeye"/>
                <a:cs typeface="Ribeye"/>
                <a:sym typeface="Ribeye"/>
              </a:endParaRPr>
            </a:p>
          </p:txBody>
        </p:sp>
        <p:sp>
          <p:nvSpPr>
            <p:cNvPr id="72" name="Google Shape;72;p14"/>
            <p:cNvSpPr txBox="1"/>
            <p:nvPr/>
          </p:nvSpPr>
          <p:spPr>
            <a:xfrm>
              <a:off x="509013" y="1492138"/>
              <a:ext cx="4285500" cy="1169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6400">
                  <a:solidFill>
                    <a:srgbClr val="F15A77"/>
                  </a:solidFill>
                  <a:latin typeface="Ribeye"/>
                  <a:ea typeface="Ribeye"/>
                  <a:cs typeface="Ribeye"/>
                  <a:sym typeface="Ribeye"/>
                </a:rPr>
                <a:t>B</a:t>
              </a:r>
              <a:r>
                <a:rPr b="1" lang="ru" sz="6400">
                  <a:solidFill>
                    <a:srgbClr val="F15A77"/>
                  </a:solidFill>
                  <a:latin typeface="Ribeye"/>
                  <a:ea typeface="Ribeye"/>
                  <a:cs typeface="Ribeye"/>
                  <a:sym typeface="Ribeye"/>
                </a:rPr>
                <a:t>irthday</a:t>
              </a:r>
              <a:endParaRPr b="1" sz="6400">
                <a:solidFill>
                  <a:srgbClr val="F15A77"/>
                </a:solidFill>
                <a:latin typeface="Ribeye"/>
                <a:ea typeface="Ribeye"/>
                <a:cs typeface="Ribeye"/>
                <a:sym typeface="Ribeye"/>
              </a:endParaRPr>
            </a:p>
          </p:txBody>
        </p:sp>
        <p:sp>
          <p:nvSpPr>
            <p:cNvPr id="73" name="Google Shape;73;p14"/>
            <p:cNvSpPr txBox="1"/>
            <p:nvPr/>
          </p:nvSpPr>
          <p:spPr>
            <a:xfrm>
              <a:off x="942450" y="2517213"/>
              <a:ext cx="34332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600">
                  <a:solidFill>
                    <a:srgbClr val="434343"/>
                  </a:solidFill>
                  <a:latin typeface="ABeeZee"/>
                  <a:ea typeface="ABeeZee"/>
                  <a:cs typeface="ABeeZee"/>
                  <a:sym typeface="ABeeZee"/>
                </a:rPr>
                <a:t>Wish You All The Best!</a:t>
              </a:r>
              <a:endParaRPr sz="1600">
                <a:solidFill>
                  <a:srgbClr val="434343"/>
                </a:solidFill>
                <a:latin typeface="ABeeZee"/>
                <a:ea typeface="ABeeZee"/>
                <a:cs typeface="ABeeZee"/>
                <a:sym typeface="ABeeZee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