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aleway"/>
      <p:regular r:id="rId7"/>
      <p:bold r:id="rId8"/>
      <p:italic r:id="rId9"/>
      <p:boldItalic r:id="rId10"/>
    </p:embeddedFont>
    <p:embeddedFont>
      <p:font typeface="Boogaloo"/>
      <p:regular r:id="rId11"/>
    </p:embeddedFont>
    <p:embeddedFont>
      <p:font typeface="Luckiest Guy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Boogaloo-regular.fntdata"/><Relationship Id="rId10" Type="http://schemas.openxmlformats.org/officeDocument/2006/relationships/font" Target="fonts/Raleway-boldItalic.fntdata"/><Relationship Id="rId12" Type="http://schemas.openxmlformats.org/officeDocument/2006/relationships/font" Target="fonts/LuckiestGuy-regular.fntdata"/><Relationship Id="rId9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aleway-regular.fntdata"/><Relationship Id="rId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822" y="1"/>
            <a:ext cx="7560000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259700" y="181913"/>
            <a:ext cx="6944525" cy="8216362"/>
            <a:chOff x="259700" y="181913"/>
            <a:chExt cx="6944525" cy="8216362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-513006">
              <a:off x="5236338" y="1187486"/>
              <a:ext cx="500778" cy="477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-4480146">
              <a:off x="336606" y="4375674"/>
              <a:ext cx="838039" cy="7987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41">
              <a:off x="1675894" y="1690500"/>
              <a:ext cx="361643" cy="344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-7397559">
              <a:off x="919559" y="5731536"/>
              <a:ext cx="342757" cy="326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-4016068">
              <a:off x="6540119" y="5523770"/>
              <a:ext cx="585463" cy="557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-7397559">
              <a:off x="6345934" y="4136836"/>
              <a:ext cx="342757" cy="326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-7946073">
              <a:off x="2927576" y="324091"/>
              <a:ext cx="664299" cy="6331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-4888640">
              <a:off x="389826" y="7552341"/>
              <a:ext cx="812123" cy="773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-3700332">
              <a:off x="6380757" y="7239421"/>
              <a:ext cx="600185" cy="572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-4457859">
              <a:off x="5051946" y="7806630"/>
              <a:ext cx="357295" cy="340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-7727235">
              <a:off x="1889096" y="7670730"/>
              <a:ext cx="357295" cy="340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p13"/>
          <p:cNvSpPr txBox="1"/>
          <p:nvPr/>
        </p:nvSpPr>
        <p:spPr>
          <a:xfrm>
            <a:off x="2280000" y="1403934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664C64"/>
                </a:solidFill>
                <a:latin typeface="Boogaloo"/>
                <a:ea typeface="Boogaloo"/>
                <a:cs typeface="Boogaloo"/>
                <a:sym typeface="Boogaloo"/>
              </a:rPr>
              <a:t>You are invited!</a:t>
            </a:r>
            <a:endParaRPr sz="3600">
              <a:solidFill>
                <a:srgbClr val="664C64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17275" y="2185732"/>
            <a:ext cx="65256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900">
                <a:solidFill>
                  <a:srgbClr val="B64E45"/>
                </a:solidFill>
                <a:latin typeface="Luckiest Guy"/>
                <a:ea typeface="Luckiest Guy"/>
                <a:cs typeface="Luckiest Guy"/>
                <a:sym typeface="Luckiest Guy"/>
              </a:rPr>
              <a:t>BIRTHDAY</a:t>
            </a:r>
            <a:endParaRPr sz="9900">
              <a:solidFill>
                <a:srgbClr val="B64E45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900">
                <a:solidFill>
                  <a:srgbClr val="B64E45"/>
                </a:solidFill>
                <a:latin typeface="Luckiest Guy"/>
                <a:ea typeface="Luckiest Guy"/>
                <a:cs typeface="Luckiest Guy"/>
                <a:sym typeface="Luckiest Guy"/>
              </a:rPr>
              <a:t> PARTY</a:t>
            </a:r>
            <a:endParaRPr sz="9900">
              <a:solidFill>
                <a:srgbClr val="B64E45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397625" y="4851530"/>
            <a:ext cx="47649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rgbClr val="B64E45"/>
                </a:solidFill>
                <a:latin typeface="Raleway"/>
                <a:ea typeface="Raleway"/>
                <a:cs typeface="Raleway"/>
                <a:sym typeface="Raleway"/>
              </a:rPr>
              <a:t>Saturday, January 12th</a:t>
            </a:r>
            <a:endParaRPr sz="2100">
              <a:solidFill>
                <a:srgbClr val="B64E4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rgbClr val="B64E45"/>
                </a:solidFill>
                <a:latin typeface="Raleway"/>
                <a:ea typeface="Raleway"/>
                <a:cs typeface="Raleway"/>
                <a:sym typeface="Raleway"/>
              </a:rPr>
              <a:t>At 12:00 O’clock in the Morning</a:t>
            </a:r>
            <a:endParaRPr sz="2100">
              <a:solidFill>
                <a:srgbClr val="B64E4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B64E45"/>
                </a:solidFill>
                <a:latin typeface="Raleway"/>
                <a:ea typeface="Raleway"/>
                <a:cs typeface="Raleway"/>
                <a:sym typeface="Raleway"/>
              </a:rPr>
              <a:t>712 Adah Cape Apt. 998</a:t>
            </a:r>
            <a:endParaRPr sz="2100">
              <a:solidFill>
                <a:srgbClr val="B64E4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993525" y="6146027"/>
            <a:ext cx="557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664C64"/>
                </a:solidFill>
                <a:latin typeface="Boogaloo"/>
                <a:ea typeface="Boogaloo"/>
                <a:cs typeface="Boogaloo"/>
                <a:sym typeface="Boogaloo"/>
              </a:rPr>
              <a:t>Come to celebrate with us!</a:t>
            </a:r>
            <a:endParaRPr sz="3600">
              <a:solidFill>
                <a:srgbClr val="664C64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397625" y="6927825"/>
            <a:ext cx="47649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B64E45"/>
                </a:solidFill>
                <a:latin typeface="Raleway"/>
                <a:ea typeface="Raleway"/>
                <a:cs typeface="Raleway"/>
                <a:sym typeface="Raleway"/>
              </a:rPr>
              <a:t>RSVP : 123-456-7890 </a:t>
            </a:r>
            <a:endParaRPr sz="2100">
              <a:solidFill>
                <a:srgbClr val="B64E4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B64E45"/>
                </a:solidFill>
                <a:latin typeface="Raleway"/>
                <a:ea typeface="Raleway"/>
                <a:cs typeface="Raleway"/>
                <a:sym typeface="Raleway"/>
              </a:rPr>
              <a:t>My@mail.com</a:t>
            </a:r>
            <a:endParaRPr sz="2100">
              <a:solidFill>
                <a:srgbClr val="B64E4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5">
            <a:alphaModFix/>
          </a:blip>
          <a:srcRect b="22094" l="6965" r="8195" t="0"/>
          <a:stretch/>
        </p:blipFill>
        <p:spPr>
          <a:xfrm>
            <a:off x="-1" y="8131475"/>
            <a:ext cx="7560003" cy="2560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13"/>
          <p:cNvGrpSpPr/>
          <p:nvPr/>
        </p:nvGrpSpPr>
        <p:grpSpPr>
          <a:xfrm>
            <a:off x="-2836" y="212452"/>
            <a:ext cx="7565661" cy="4502222"/>
            <a:chOff x="-2836" y="212452"/>
            <a:chExt cx="7565661" cy="4502222"/>
          </a:xfrm>
        </p:grpSpPr>
        <p:pic>
          <p:nvPicPr>
            <p:cNvPr id="74" name="Google Shape;74;p13"/>
            <p:cNvPicPr preferRelativeResize="0"/>
            <p:nvPr/>
          </p:nvPicPr>
          <p:blipFill rotWithShape="1">
            <a:blip r:embed="rId6">
              <a:alphaModFix amt="85000"/>
            </a:blip>
            <a:srcRect b="0" l="0" r="25216" t="0"/>
            <a:stretch/>
          </p:blipFill>
          <p:spPr>
            <a:xfrm>
              <a:off x="5965400" y="230925"/>
              <a:ext cx="1597425" cy="448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3"/>
            <p:cNvPicPr preferRelativeResize="0"/>
            <p:nvPr/>
          </p:nvPicPr>
          <p:blipFill rotWithShape="1">
            <a:blip r:embed="rId6">
              <a:alphaModFix amt="85000"/>
            </a:blip>
            <a:srcRect b="0" l="0" r="25216" t="0"/>
            <a:stretch/>
          </p:blipFill>
          <p:spPr>
            <a:xfrm flipH="1">
              <a:off x="-2836" y="212452"/>
              <a:ext cx="1597425" cy="4483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