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2000" cx="7560000"/>
  <p:notesSz cx="6858000" cy="9144000"/>
  <p:embeddedFontLst>
    <p:embeddedFont>
      <p:font typeface="Trade Winds"/>
      <p:regular r:id="rId7"/>
    </p:embeddedFont>
    <p:embeddedFont>
      <p:font typeface="Freckle Face"/>
      <p:regular r:id="rId8"/>
    </p:embeddedFont>
    <p:embeddedFont>
      <p:font typeface="Denk One"/>
      <p:regular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381"/>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DenkOn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TradeWinds-regular.fntdata"/><Relationship Id="rId8" Type="http://schemas.openxmlformats.org/officeDocument/2006/relationships/font" Target="fonts/FreckleFac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11" y="1"/>
            <a:ext cx="7559577" cy="10691999"/>
          </a:xfrm>
          <a:prstGeom prst="rect">
            <a:avLst/>
          </a:prstGeom>
          <a:noFill/>
          <a:ln>
            <a:noFill/>
          </a:ln>
        </p:spPr>
      </p:pic>
      <p:pic>
        <p:nvPicPr>
          <p:cNvPr id="55" name="Google Shape;55;p13"/>
          <p:cNvPicPr preferRelativeResize="0"/>
          <p:nvPr/>
        </p:nvPicPr>
        <p:blipFill>
          <a:blip r:embed="rId4">
            <a:alphaModFix/>
          </a:blip>
          <a:stretch>
            <a:fillRect/>
          </a:stretch>
        </p:blipFill>
        <p:spPr>
          <a:xfrm>
            <a:off x="132503" y="1202799"/>
            <a:ext cx="7264473" cy="9286927"/>
          </a:xfrm>
          <a:prstGeom prst="rect">
            <a:avLst/>
          </a:prstGeom>
          <a:noFill/>
          <a:ln>
            <a:noFill/>
          </a:ln>
          <a:effectLst>
            <a:outerShdw blurRad="57150" rotWithShape="0" algn="bl" dir="4020000" dist="133350">
              <a:srgbClr val="000000">
                <a:alpha val="28000"/>
              </a:srgbClr>
            </a:outerShdw>
          </a:effectLst>
        </p:spPr>
      </p:pic>
      <p:sp>
        <p:nvSpPr>
          <p:cNvPr id="56" name="Google Shape;56;p13"/>
          <p:cNvSpPr txBox="1"/>
          <p:nvPr/>
        </p:nvSpPr>
        <p:spPr>
          <a:xfrm>
            <a:off x="914400" y="285750"/>
            <a:ext cx="5734200" cy="431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2800">
                <a:solidFill>
                  <a:srgbClr val="F6E81D"/>
                </a:solidFill>
                <a:latin typeface="Freckle Face"/>
                <a:ea typeface="Freckle Face"/>
                <a:cs typeface="Freckle Face"/>
                <a:sym typeface="Freckle Face"/>
              </a:rPr>
              <a:t>HALLOWEEN POTLUCK SIGN UP SHEET</a:t>
            </a:r>
            <a:endParaRPr sz="2800">
              <a:solidFill>
                <a:srgbClr val="F6E81D"/>
              </a:solidFill>
              <a:latin typeface="Freckle Face"/>
              <a:ea typeface="Freckle Face"/>
              <a:cs typeface="Freckle Face"/>
              <a:sym typeface="Freckle Face"/>
            </a:endParaRPr>
          </a:p>
        </p:txBody>
      </p:sp>
      <p:sp>
        <p:nvSpPr>
          <p:cNvPr id="57" name="Google Shape;57;p13"/>
          <p:cNvSpPr txBox="1"/>
          <p:nvPr/>
        </p:nvSpPr>
        <p:spPr>
          <a:xfrm>
            <a:off x="1533675" y="871713"/>
            <a:ext cx="44955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solidFill>
                  <a:srgbClr val="6A3F36"/>
                </a:solidFill>
                <a:latin typeface="Denk One"/>
                <a:ea typeface="Denk One"/>
                <a:cs typeface="Denk One"/>
                <a:sym typeface="Denk One"/>
              </a:rPr>
              <a:t>Tuesday, Oct 31 at 11:30 - 1:30 in the break room</a:t>
            </a:r>
            <a:endParaRPr>
              <a:solidFill>
                <a:srgbClr val="6A3F36"/>
              </a:solidFill>
              <a:latin typeface="Denk One"/>
              <a:ea typeface="Denk One"/>
              <a:cs typeface="Denk One"/>
              <a:sym typeface="Denk One"/>
            </a:endParaRPr>
          </a:p>
        </p:txBody>
      </p:sp>
      <p:grpSp>
        <p:nvGrpSpPr>
          <p:cNvPr id="58" name="Google Shape;58;p13"/>
          <p:cNvGrpSpPr/>
          <p:nvPr/>
        </p:nvGrpSpPr>
        <p:grpSpPr>
          <a:xfrm>
            <a:off x="539999" y="1719900"/>
            <a:ext cx="6480001" cy="8424001"/>
            <a:chOff x="539999" y="1719900"/>
            <a:chExt cx="6480001" cy="8424001"/>
          </a:xfrm>
        </p:grpSpPr>
        <p:pic>
          <p:nvPicPr>
            <p:cNvPr id="59" name="Google Shape;59;p13"/>
            <p:cNvPicPr preferRelativeResize="0"/>
            <p:nvPr/>
          </p:nvPicPr>
          <p:blipFill>
            <a:blip r:embed="rId5">
              <a:alphaModFix/>
            </a:blip>
            <a:stretch>
              <a:fillRect/>
            </a:stretch>
          </p:blipFill>
          <p:spPr>
            <a:xfrm>
              <a:off x="3752829" y="1719900"/>
              <a:ext cx="57355" cy="8424001"/>
            </a:xfrm>
            <a:prstGeom prst="rect">
              <a:avLst/>
            </a:prstGeom>
            <a:noFill/>
            <a:ln>
              <a:noFill/>
            </a:ln>
          </p:spPr>
        </p:pic>
        <p:pic>
          <p:nvPicPr>
            <p:cNvPr id="60" name="Google Shape;60;p13"/>
            <p:cNvPicPr preferRelativeResize="0"/>
            <p:nvPr/>
          </p:nvPicPr>
          <p:blipFill>
            <a:blip r:embed="rId6">
              <a:alphaModFix/>
            </a:blip>
            <a:stretch>
              <a:fillRect/>
            </a:stretch>
          </p:blipFill>
          <p:spPr>
            <a:xfrm>
              <a:off x="539999" y="2016090"/>
              <a:ext cx="6480001" cy="64800"/>
            </a:xfrm>
            <a:prstGeom prst="rect">
              <a:avLst/>
            </a:prstGeom>
            <a:noFill/>
            <a:ln>
              <a:noFill/>
            </a:ln>
          </p:spPr>
        </p:pic>
      </p:grpSp>
      <p:sp>
        <p:nvSpPr>
          <p:cNvPr id="61" name="Google Shape;61;p13"/>
          <p:cNvSpPr txBox="1"/>
          <p:nvPr/>
        </p:nvSpPr>
        <p:spPr>
          <a:xfrm>
            <a:off x="1147763" y="1566863"/>
            <a:ext cx="1771800" cy="277200"/>
          </a:xfrm>
          <a:prstGeom prst="rect">
            <a:avLst/>
          </a:prstGeom>
          <a:noFill/>
          <a:ln>
            <a:noFill/>
          </a:ln>
        </p:spPr>
        <p:txBody>
          <a:bodyPr anchorCtr="0" anchor="t" bIns="0" lIns="91425" spcFirstLastPara="1" rIns="91425" wrap="square" tIns="0">
            <a:spAutoFit/>
          </a:bodyPr>
          <a:lstStyle/>
          <a:p>
            <a:pPr indent="0" lvl="0" marL="0" rtl="0" algn="ctr">
              <a:spcBef>
                <a:spcPts val="0"/>
              </a:spcBef>
              <a:spcAft>
                <a:spcPts val="0"/>
              </a:spcAft>
              <a:buNone/>
            </a:pPr>
            <a:r>
              <a:rPr lang="ru" sz="1800">
                <a:solidFill>
                  <a:srgbClr val="6A3F36"/>
                </a:solidFill>
                <a:latin typeface="Trade Winds"/>
                <a:ea typeface="Trade Winds"/>
                <a:cs typeface="Trade Winds"/>
                <a:sym typeface="Trade Winds"/>
              </a:rPr>
              <a:t>Name</a:t>
            </a:r>
            <a:endParaRPr sz="1800">
              <a:solidFill>
                <a:srgbClr val="6A3F36"/>
              </a:solidFill>
              <a:latin typeface="Trade Winds"/>
              <a:ea typeface="Trade Winds"/>
              <a:cs typeface="Trade Winds"/>
              <a:sym typeface="Trade Winds"/>
            </a:endParaRPr>
          </a:p>
        </p:txBody>
      </p:sp>
      <p:sp>
        <p:nvSpPr>
          <p:cNvPr id="62" name="Google Shape;62;p13"/>
          <p:cNvSpPr txBox="1"/>
          <p:nvPr/>
        </p:nvSpPr>
        <p:spPr>
          <a:xfrm>
            <a:off x="4662488" y="1566863"/>
            <a:ext cx="1771800" cy="277200"/>
          </a:xfrm>
          <a:prstGeom prst="rect">
            <a:avLst/>
          </a:prstGeom>
          <a:noFill/>
          <a:ln>
            <a:noFill/>
          </a:ln>
        </p:spPr>
        <p:txBody>
          <a:bodyPr anchorCtr="0" anchor="t" bIns="0" lIns="91425" spcFirstLastPara="1" rIns="91425" wrap="square" tIns="0">
            <a:spAutoFit/>
          </a:bodyPr>
          <a:lstStyle/>
          <a:p>
            <a:pPr indent="0" lvl="0" marL="0" rtl="0" algn="ctr">
              <a:spcBef>
                <a:spcPts val="0"/>
              </a:spcBef>
              <a:spcAft>
                <a:spcPts val="0"/>
              </a:spcAft>
              <a:buNone/>
            </a:pPr>
            <a:r>
              <a:rPr lang="ru" sz="1800">
                <a:solidFill>
                  <a:srgbClr val="6A3F36"/>
                </a:solidFill>
                <a:latin typeface="Trade Winds"/>
                <a:ea typeface="Trade Winds"/>
                <a:cs typeface="Trade Winds"/>
                <a:sym typeface="Trade Winds"/>
              </a:rPr>
              <a:t>Dish/Item</a:t>
            </a:r>
            <a:endParaRPr sz="1800">
              <a:solidFill>
                <a:srgbClr val="6A3F36"/>
              </a:solidFill>
              <a:latin typeface="Trade Winds"/>
              <a:ea typeface="Trade Winds"/>
              <a:cs typeface="Trade Winds"/>
              <a:sym typeface="Trade Winds"/>
            </a:endParaRPr>
          </a:p>
        </p:txBody>
      </p:sp>
      <p:sp>
        <p:nvSpPr>
          <p:cNvPr id="63" name="Google Shape;63;p13"/>
          <p:cNvSpPr txBox="1"/>
          <p:nvPr/>
        </p:nvSpPr>
        <p:spPr>
          <a:xfrm>
            <a:off x="528639" y="2119338"/>
            <a:ext cx="3029100" cy="3140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1600">
                <a:solidFill>
                  <a:srgbClr val="6A7793"/>
                </a:solidFill>
                <a:latin typeface="Trade Winds"/>
                <a:ea typeface="Trade Winds"/>
                <a:cs typeface="Trade Winds"/>
                <a:sym typeface="Trade Winds"/>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a:t>
            </a:r>
            <a:endParaRPr sz="1600">
              <a:solidFill>
                <a:srgbClr val="6A7793"/>
              </a:solidFill>
              <a:latin typeface="Trade Winds"/>
              <a:ea typeface="Trade Winds"/>
              <a:cs typeface="Trade Winds"/>
              <a:sym typeface="Trade Winds"/>
            </a:endParaRPr>
          </a:p>
        </p:txBody>
      </p:sp>
      <p:sp>
        <p:nvSpPr>
          <p:cNvPr id="64" name="Google Shape;64;p13"/>
          <p:cNvSpPr txBox="1"/>
          <p:nvPr/>
        </p:nvSpPr>
        <p:spPr>
          <a:xfrm>
            <a:off x="3990889" y="2119338"/>
            <a:ext cx="3029100" cy="3140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1600">
                <a:solidFill>
                  <a:srgbClr val="6A7793"/>
                </a:solidFill>
                <a:latin typeface="Trade Winds"/>
                <a:ea typeface="Trade Winds"/>
                <a:cs typeface="Trade Winds"/>
                <a:sym typeface="Trade Winds"/>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a:t>
            </a:r>
            <a:endParaRPr sz="1600">
              <a:solidFill>
                <a:srgbClr val="6A7793"/>
              </a:solidFill>
              <a:latin typeface="Trade Winds"/>
              <a:ea typeface="Trade Winds"/>
              <a:cs typeface="Trade Winds"/>
              <a:sym typeface="Trade Wind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