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reepster"/>
      <p:regular r:id="rId7"/>
    </p:embeddedFont>
    <p:embeddedFont>
      <p:font typeface="Jolly Lodger"/>
      <p:regular r:id="rId8"/>
    </p:embeddedFont>
    <p:embeddedFont>
      <p:font typeface="Freckle Face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reckleFac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reepster-regular.fntdata"/><Relationship Id="rId8" Type="http://schemas.openxmlformats.org/officeDocument/2006/relationships/font" Target="fonts/JollyLodg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1" Type="http://schemas.openxmlformats.org/officeDocument/2006/relationships/image" Target="../media/image2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gradFill>
            <a:gsLst>
              <a:gs pos="0">
                <a:srgbClr val="750F17"/>
              </a:gs>
              <a:gs pos="100000">
                <a:srgbClr val="381338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808" l="1595" r="1128" t="2940"/>
          <a:stretch/>
        </p:blipFill>
        <p:spPr>
          <a:xfrm>
            <a:off x="0" y="0"/>
            <a:ext cx="7559999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533400" y="512100"/>
            <a:ext cx="6425700" cy="9667800"/>
          </a:xfrm>
          <a:prstGeom prst="roundRect">
            <a:avLst>
              <a:gd fmla="val 3854" name="adj"/>
            </a:avLst>
          </a:prstGeom>
          <a:gradFill>
            <a:gsLst>
              <a:gs pos="0">
                <a:srgbClr val="CE3332"/>
              </a:gs>
              <a:gs pos="100000">
                <a:srgbClr val="84255F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529151"/>
            <a:ext cx="7559998" cy="124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72400" y="3241350"/>
            <a:ext cx="1049580" cy="72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9300" y="8934450"/>
            <a:ext cx="841850" cy="56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29550" y="6106575"/>
            <a:ext cx="518191" cy="63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78904" y="9440332"/>
            <a:ext cx="580200" cy="636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39493" y="6613625"/>
            <a:ext cx="635803" cy="67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9300" y="585043"/>
            <a:ext cx="659725" cy="67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07425" y="2394368"/>
            <a:ext cx="951675" cy="7203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081125" y="771525"/>
            <a:ext cx="54006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BBEA28"/>
                </a:solidFill>
                <a:latin typeface="Freckle Face"/>
                <a:ea typeface="Freckle Face"/>
                <a:cs typeface="Freckle Face"/>
                <a:sym typeface="Freckle Face"/>
              </a:rPr>
              <a:t>HALLOWEEN</a:t>
            </a:r>
            <a:endParaRPr sz="7800">
              <a:solidFill>
                <a:srgbClr val="BBEA28"/>
              </a:solidFill>
              <a:latin typeface="Freckle Face"/>
              <a:ea typeface="Freckle Face"/>
              <a:cs typeface="Freckle Face"/>
              <a:sym typeface="Freckle Fac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038225" y="1581150"/>
            <a:ext cx="54864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500">
                <a:solidFill>
                  <a:schemeClr val="lt1"/>
                </a:solidFill>
                <a:latin typeface="Creepster"/>
                <a:ea typeface="Creepster"/>
                <a:cs typeface="Creepster"/>
                <a:sym typeface="Creepster"/>
              </a:rPr>
              <a:t>SCAVENGER HUNT</a:t>
            </a:r>
            <a:endParaRPr sz="6500">
              <a:solidFill>
                <a:schemeClr val="lt1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033500" y="9164400"/>
            <a:ext cx="5486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rgbClr val="BBEA28"/>
                </a:solidFill>
                <a:latin typeface="Creepster"/>
                <a:ea typeface="Creepster"/>
                <a:cs typeface="Creepster"/>
                <a:sym typeface="Creepster"/>
              </a:rPr>
              <a:t>How many can you find?</a:t>
            </a:r>
            <a:endParaRPr sz="4200">
              <a:solidFill>
                <a:srgbClr val="BBEA28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1319225" y="4099875"/>
            <a:ext cx="2609875" cy="369300"/>
            <a:chOff x="1319225" y="4099875"/>
            <a:chExt cx="2609875" cy="369300"/>
          </a:xfrm>
        </p:grpSpPr>
        <p:sp>
          <p:nvSpPr>
            <p:cNvPr id="69" name="Google Shape;69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All Orange Lights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1319225" y="4560105"/>
            <a:ext cx="2609875" cy="369300"/>
            <a:chOff x="1319225" y="4099875"/>
            <a:chExt cx="2609875" cy="369300"/>
          </a:xfrm>
        </p:grpSpPr>
        <p:sp>
          <p:nvSpPr>
            <p:cNvPr id="72" name="Google Shape;72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“RIP” Tombstone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1319225" y="5020335"/>
            <a:ext cx="2609875" cy="369300"/>
            <a:chOff x="1319225" y="4099875"/>
            <a:chExt cx="2609875" cy="369300"/>
          </a:xfrm>
        </p:grpSpPr>
        <p:sp>
          <p:nvSpPr>
            <p:cNvPr id="75" name="Google Shape;75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Spider Webs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1319225" y="5480565"/>
            <a:ext cx="2609875" cy="369300"/>
            <a:chOff x="1319225" y="4099875"/>
            <a:chExt cx="2609875" cy="369300"/>
          </a:xfrm>
        </p:grpSpPr>
        <p:sp>
          <p:nvSpPr>
            <p:cNvPr id="78" name="Google Shape;78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Skeleton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1319225" y="6401025"/>
            <a:ext cx="2609875" cy="369300"/>
            <a:chOff x="1319225" y="4099875"/>
            <a:chExt cx="2609875" cy="369300"/>
          </a:xfrm>
        </p:grpSpPr>
        <p:sp>
          <p:nvSpPr>
            <p:cNvPr id="81" name="Google Shape;81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Zombie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319225" y="6861255"/>
            <a:ext cx="2609875" cy="369300"/>
            <a:chOff x="1319225" y="4099875"/>
            <a:chExt cx="2609875" cy="369300"/>
          </a:xfrm>
        </p:grpSpPr>
        <p:sp>
          <p:nvSpPr>
            <p:cNvPr id="84" name="Google Shape;84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Strobe Lights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1319225" y="5940795"/>
            <a:ext cx="2609875" cy="369300"/>
            <a:chOff x="1319225" y="4099875"/>
            <a:chExt cx="2609875" cy="369300"/>
          </a:xfrm>
        </p:grpSpPr>
        <p:sp>
          <p:nvSpPr>
            <p:cNvPr id="87" name="Google Shape;87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Werewolf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1319225" y="7321485"/>
            <a:ext cx="2609875" cy="369300"/>
            <a:chOff x="1319225" y="4099875"/>
            <a:chExt cx="2609875" cy="369300"/>
          </a:xfrm>
        </p:grpSpPr>
        <p:sp>
          <p:nvSpPr>
            <p:cNvPr id="90" name="Google Shape;90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Fog Machine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1319225" y="7781715"/>
            <a:ext cx="2609875" cy="369300"/>
            <a:chOff x="1319225" y="4099875"/>
            <a:chExt cx="2609875" cy="369300"/>
          </a:xfrm>
        </p:grpSpPr>
        <p:sp>
          <p:nvSpPr>
            <p:cNvPr id="93" name="Google Shape;93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Candy Bucket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1319225" y="8241945"/>
            <a:ext cx="2609875" cy="369300"/>
            <a:chOff x="1319225" y="4099875"/>
            <a:chExt cx="2609875" cy="369300"/>
          </a:xfrm>
        </p:grpSpPr>
        <p:sp>
          <p:nvSpPr>
            <p:cNvPr id="96" name="Google Shape;96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Ghost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1319225" y="8702175"/>
            <a:ext cx="2609875" cy="369300"/>
            <a:chOff x="1319225" y="4099875"/>
            <a:chExt cx="2609875" cy="369300"/>
          </a:xfrm>
        </p:grpSpPr>
        <p:sp>
          <p:nvSpPr>
            <p:cNvPr id="99" name="Google Shape;99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Inflatable Pumpkin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271975" y="4099875"/>
            <a:ext cx="2609875" cy="369300"/>
            <a:chOff x="1319225" y="4099875"/>
            <a:chExt cx="2609875" cy="369300"/>
          </a:xfrm>
        </p:grpSpPr>
        <p:sp>
          <p:nvSpPr>
            <p:cNvPr id="102" name="Google Shape;102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Vampire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271975" y="5020335"/>
            <a:ext cx="2609875" cy="369300"/>
            <a:chOff x="1319225" y="4099875"/>
            <a:chExt cx="2609875" cy="369300"/>
          </a:xfrm>
        </p:grpSpPr>
        <p:sp>
          <p:nvSpPr>
            <p:cNvPr id="105" name="Google Shape;105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Teal Pumpkin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271975" y="5480565"/>
            <a:ext cx="2609875" cy="369300"/>
            <a:chOff x="1319225" y="4099875"/>
            <a:chExt cx="2609875" cy="369300"/>
          </a:xfrm>
        </p:grpSpPr>
        <p:sp>
          <p:nvSpPr>
            <p:cNvPr id="108" name="Google Shape;108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Witch on a Broom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271975" y="4560105"/>
            <a:ext cx="2609875" cy="369300"/>
            <a:chOff x="1319225" y="4099875"/>
            <a:chExt cx="2609875" cy="369300"/>
          </a:xfrm>
        </p:grpSpPr>
        <p:sp>
          <p:nvSpPr>
            <p:cNvPr id="111" name="Google Shape;111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Bats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271975" y="5940795"/>
            <a:ext cx="2609875" cy="369300"/>
            <a:chOff x="1319225" y="4099875"/>
            <a:chExt cx="2609875" cy="369300"/>
          </a:xfrm>
        </p:grpSpPr>
        <p:sp>
          <p:nvSpPr>
            <p:cNvPr id="114" name="Google Shape;114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Horror Movie Prop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271975" y="6401025"/>
            <a:ext cx="2609875" cy="369300"/>
            <a:chOff x="1319225" y="4099875"/>
            <a:chExt cx="2609875" cy="369300"/>
          </a:xfrm>
        </p:grpSpPr>
        <p:sp>
          <p:nvSpPr>
            <p:cNvPr id="117" name="Google Shape;117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Black cat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4271975" y="6861255"/>
            <a:ext cx="2609875" cy="369300"/>
            <a:chOff x="1319225" y="4099875"/>
            <a:chExt cx="2609875" cy="369300"/>
          </a:xfrm>
        </p:grpSpPr>
        <p:sp>
          <p:nvSpPr>
            <p:cNvPr id="120" name="Google Shape;120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Creepy clown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271975" y="7321485"/>
            <a:ext cx="2609875" cy="369300"/>
            <a:chOff x="1319225" y="4099875"/>
            <a:chExt cx="2609875" cy="369300"/>
          </a:xfrm>
        </p:grpSpPr>
        <p:sp>
          <p:nvSpPr>
            <p:cNvPr id="123" name="Google Shape;123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Spooky music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271975" y="7781715"/>
            <a:ext cx="2609875" cy="369300"/>
            <a:chOff x="1319225" y="4099875"/>
            <a:chExt cx="2609875" cy="369300"/>
          </a:xfrm>
        </p:grpSpPr>
        <p:sp>
          <p:nvSpPr>
            <p:cNvPr id="126" name="Google Shape;126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White Pumpkin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271975" y="8241945"/>
            <a:ext cx="2609875" cy="369300"/>
            <a:chOff x="1319225" y="4099875"/>
            <a:chExt cx="2609875" cy="369300"/>
          </a:xfrm>
        </p:grpSpPr>
        <p:sp>
          <p:nvSpPr>
            <p:cNvPr id="129" name="Google Shape;129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Crime Scene Tape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4271975" y="8702175"/>
            <a:ext cx="2609875" cy="369300"/>
            <a:chOff x="1319225" y="4099875"/>
            <a:chExt cx="2609875" cy="369300"/>
          </a:xfrm>
        </p:grpSpPr>
        <p:sp>
          <p:nvSpPr>
            <p:cNvPr id="132" name="Google Shape;132;p13"/>
            <p:cNvSpPr/>
            <p:nvPr/>
          </p:nvSpPr>
          <p:spPr>
            <a:xfrm>
              <a:off x="1319225" y="4181475"/>
              <a:ext cx="230400" cy="230400"/>
            </a:xfrm>
            <a:prstGeom prst="rect">
              <a:avLst/>
            </a:prstGeom>
            <a:solidFill>
              <a:srgbClr val="F5FF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1714500" y="4099875"/>
              <a:ext cx="2214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Jolly Lodger"/>
                  <a:ea typeface="Jolly Lodger"/>
                  <a:cs typeface="Jolly Lodger"/>
                  <a:sym typeface="Jolly Lodger"/>
                </a:rPr>
                <a:t>Frankenstein</a:t>
              </a:r>
              <a:endParaRPr sz="2400">
                <a:solidFill>
                  <a:schemeClr val="lt1"/>
                </a:solidFill>
                <a:latin typeface="Jolly Lodger"/>
                <a:ea typeface="Jolly Lodger"/>
                <a:cs typeface="Jolly Lodger"/>
                <a:sym typeface="Jolly Lodge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