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556">
          <p15:clr>
            <a:srgbClr val="A4A3A4"/>
          </p15:clr>
        </p15:guide>
        <p15:guide id="2" pos="4592">
          <p15:clr>
            <a:srgbClr val="A4A3A4"/>
          </p15:clr>
        </p15:guide>
        <p15:guide id="3" pos="189">
          <p15:clr>
            <a:srgbClr val="9AA0A6"/>
          </p15:clr>
        </p15:guide>
        <p15:guide id="4" pos="384">
          <p15:clr>
            <a:srgbClr val="9AA0A6"/>
          </p15:clr>
        </p15:guide>
        <p15:guide id="5" pos="437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56" orient="horz"/>
        <p:guide pos="4592"/>
        <p:guide pos="189"/>
        <p:guide pos="384"/>
        <p:guide pos="43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299375" y="285750"/>
            <a:ext cx="6968100" cy="10121100"/>
          </a:xfrm>
          <a:prstGeom prst="roundRect">
            <a:avLst>
              <a:gd fmla="val 895" name="adj"/>
            </a:avLst>
          </a:prstGeom>
          <a:solidFill>
            <a:srgbClr val="FFFFFF">
              <a:alpha val="578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" name="Google Shape;56;p13"/>
          <p:cNvGrpSpPr/>
          <p:nvPr/>
        </p:nvGrpSpPr>
        <p:grpSpPr>
          <a:xfrm>
            <a:off x="614375" y="823913"/>
            <a:ext cx="6329500" cy="9048750"/>
            <a:chOff x="614375" y="819150"/>
            <a:chExt cx="6329500" cy="9048750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614375" y="8191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614375" y="11811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614375" y="15430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614375" y="19050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614375" y="22669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614375" y="26289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614375" y="29908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614375" y="33528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614375" y="37147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614375" y="40767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614375" y="44386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614375" y="48006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614375" y="51625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614375" y="55245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614375" y="588645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614375" y="6248400"/>
              <a:ext cx="63294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3533775" y="661035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3533775" y="697230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3533775" y="733425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3533775" y="769620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3533775" y="805815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533775" y="842010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3533775" y="878205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3533775" y="914400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3533775" y="950595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3533775" y="9867900"/>
              <a:ext cx="3410100" cy="0"/>
            </a:xfrm>
            <a:prstGeom prst="straightConnector1">
              <a:avLst/>
            </a:prstGeom>
            <a:noFill/>
            <a:ln cap="flat" cmpd="sng" w="19050">
              <a:solidFill>
                <a:srgbClr val="42393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83" name="Google Shape;8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3450" y="141100"/>
            <a:ext cx="1628875" cy="3430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3"/>
          <p:cNvPicPr preferRelativeResize="0"/>
          <p:nvPr/>
        </p:nvPicPr>
        <p:blipFill rotWithShape="1">
          <a:blip r:embed="rId5">
            <a:alphaModFix/>
          </a:blip>
          <a:srcRect b="5320" l="11316" r="0" t="0"/>
          <a:stretch/>
        </p:blipFill>
        <p:spPr>
          <a:xfrm>
            <a:off x="0" y="6527050"/>
            <a:ext cx="3533775" cy="4172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