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ibeye"/>
      <p:regular r:id="rId7"/>
    </p:embeddedFont>
    <p:embeddedFont>
      <p:font typeface="Gochi Hand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ibeye-regular.fntdata"/><Relationship Id="rId8" Type="http://schemas.openxmlformats.org/officeDocument/2006/relationships/font" Target="fonts/GochiH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11" Type="http://schemas.openxmlformats.org/officeDocument/2006/relationships/image" Target="../media/image4.png"/><Relationship Id="rId10" Type="http://schemas.openxmlformats.org/officeDocument/2006/relationships/image" Target="../media/image2.png"/><Relationship Id="rId9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1" y="0"/>
            <a:ext cx="7560002" cy="10692000"/>
            <a:chOff x="-1" y="0"/>
            <a:chExt cx="7560002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3E2C4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1" y="3391"/>
              <a:ext cx="7560002" cy="1068522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 amt="50000"/>
            </a:blip>
            <a:stretch>
              <a:fillRect/>
            </a:stretch>
          </p:blipFill>
          <p:spPr>
            <a:xfrm>
              <a:off x="285900" y="263675"/>
              <a:ext cx="6988200" cy="1016464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1022847" y="513850"/>
            <a:ext cx="5514305" cy="5016500"/>
            <a:chOff x="1123294" y="513850"/>
            <a:chExt cx="5514305" cy="5016500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1123294" y="513850"/>
              <a:ext cx="5399174" cy="4832371"/>
              <a:chOff x="1123294" y="513850"/>
              <a:chExt cx="5399174" cy="4832371"/>
            </a:xfrm>
          </p:grpSpPr>
          <p:grpSp>
            <p:nvGrpSpPr>
              <p:cNvPr id="60" name="Google Shape;60;p13"/>
              <p:cNvGrpSpPr/>
              <p:nvPr/>
            </p:nvGrpSpPr>
            <p:grpSpPr>
              <a:xfrm>
                <a:off x="1123294" y="696929"/>
                <a:ext cx="5399174" cy="4649292"/>
                <a:chOff x="2236444" y="691625"/>
                <a:chExt cx="5313625" cy="4575624"/>
              </a:xfrm>
            </p:grpSpPr>
            <p:pic>
              <p:nvPicPr>
                <p:cNvPr id="61" name="Google Shape;61;p13"/>
                <p:cNvPicPr preferRelativeResize="0"/>
                <p:nvPr/>
              </p:nvPicPr>
              <p:blipFill>
                <a:blip r:embed="rId5">
                  <a:alphaModFix/>
                </a:blip>
                <a:stretch>
                  <a:fillRect/>
                </a:stretch>
              </p:blipFill>
              <p:spPr>
                <a:xfrm>
                  <a:off x="2236444" y="691625"/>
                  <a:ext cx="5313625" cy="457562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pic>
              <p:nvPicPr>
                <p:cNvPr id="62" name="Google Shape;62;p13"/>
                <p:cNvPicPr preferRelativeResize="0"/>
                <p:nvPr/>
              </p:nvPicPr>
              <p:blipFill>
                <a:blip r:embed="rId6">
                  <a:alphaModFix/>
                </a:blip>
                <a:stretch>
                  <a:fillRect/>
                </a:stretch>
              </p:blipFill>
              <p:spPr>
                <a:xfrm>
                  <a:off x="2236456" y="737324"/>
                  <a:ext cx="5313600" cy="44842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pic>
            <p:nvPicPr>
              <p:cNvPr id="63" name="Google Shape;63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1553130" y="1054200"/>
                <a:ext cx="4688301" cy="377267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" name="Google Shape;64;p13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4354525" y="513850"/>
                <a:ext cx="1019125" cy="10988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5" name="Google Shape;65;p13"/>
            <p:cNvGrpSpPr/>
            <p:nvPr/>
          </p:nvGrpSpPr>
          <p:grpSpPr>
            <a:xfrm>
              <a:off x="1392525" y="1381450"/>
              <a:ext cx="5245075" cy="4148900"/>
              <a:chOff x="1392525" y="1381450"/>
              <a:chExt cx="5245075" cy="4148900"/>
            </a:xfrm>
          </p:grpSpPr>
          <p:pic>
            <p:nvPicPr>
              <p:cNvPr id="66" name="Google Shape;66;p13"/>
              <p:cNvPicPr preferRelativeResize="0"/>
              <p:nvPr/>
            </p:nvPicPr>
            <p:blipFill>
              <a:blip r:embed="rId9">
                <a:alphaModFix/>
              </a:blip>
              <a:stretch>
                <a:fillRect/>
              </a:stretch>
            </p:blipFill>
            <p:spPr>
              <a:xfrm>
                <a:off x="5250050" y="2047776"/>
                <a:ext cx="1387550" cy="14429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7" name="Google Shape;67;p13"/>
              <p:cNvPicPr preferRelativeResize="0"/>
              <p:nvPr/>
            </p:nvPicPr>
            <p:blipFill>
              <a:blip r:embed="rId10">
                <a:alphaModFix/>
              </a:blip>
              <a:stretch>
                <a:fillRect/>
              </a:stretch>
            </p:blipFill>
            <p:spPr>
              <a:xfrm>
                <a:off x="1392525" y="1381450"/>
                <a:ext cx="1092550" cy="17005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68" name="Google Shape;68;p13"/>
              <p:cNvGrpSpPr/>
              <p:nvPr/>
            </p:nvGrpSpPr>
            <p:grpSpPr>
              <a:xfrm>
                <a:off x="1722300" y="1612671"/>
                <a:ext cx="4115400" cy="3917679"/>
                <a:chOff x="1839575" y="1612671"/>
                <a:chExt cx="4115400" cy="3917679"/>
              </a:xfrm>
            </p:grpSpPr>
            <p:sp>
              <p:nvSpPr>
                <p:cNvPr id="69" name="Google Shape;69;p13"/>
                <p:cNvSpPr/>
                <p:nvPr/>
              </p:nvSpPr>
              <p:spPr>
                <a:xfrm>
                  <a:off x="1839575" y="5161650"/>
                  <a:ext cx="4115400" cy="368700"/>
                </a:xfrm>
                <a:prstGeom prst="ellipse">
                  <a:avLst/>
                </a:prstGeom>
                <a:solidFill>
                  <a:srgbClr val="645086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70" name="Google Shape;70;p13"/>
                <p:cNvPicPr preferRelativeResize="0"/>
                <p:nvPr/>
              </p:nvPicPr>
              <p:blipFill>
                <a:blip r:embed="rId11">
                  <a:alphaModFix/>
                </a:blip>
                <a:stretch>
                  <a:fillRect/>
                </a:stretch>
              </p:blipFill>
              <p:spPr>
                <a:xfrm>
                  <a:off x="1900050" y="1612671"/>
                  <a:ext cx="3755030" cy="385744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</p:grpSp>
      <p:grpSp>
        <p:nvGrpSpPr>
          <p:cNvPr id="71" name="Google Shape;71;p13"/>
          <p:cNvGrpSpPr/>
          <p:nvPr/>
        </p:nvGrpSpPr>
        <p:grpSpPr>
          <a:xfrm>
            <a:off x="547050" y="5881725"/>
            <a:ext cx="6465900" cy="4272407"/>
            <a:chOff x="547050" y="5881725"/>
            <a:chExt cx="6465900" cy="4272407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1340400" y="5881725"/>
              <a:ext cx="4879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chemeClr val="lt1"/>
                  </a:solidFill>
                  <a:latin typeface="Gochi Hand"/>
                  <a:ea typeface="Gochi Hand"/>
                  <a:cs typeface="Gochi Hand"/>
                  <a:sym typeface="Gochi Hand"/>
                </a:rPr>
                <a:t>Join us for a night of frightful fun</a:t>
              </a:r>
              <a:endParaRPr sz="18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endParaRPr>
            </a:p>
          </p:txBody>
        </p:sp>
        <p:grpSp>
          <p:nvGrpSpPr>
            <p:cNvPr id="73" name="Google Shape;73;p13"/>
            <p:cNvGrpSpPr/>
            <p:nvPr/>
          </p:nvGrpSpPr>
          <p:grpSpPr>
            <a:xfrm>
              <a:off x="547050" y="6117157"/>
              <a:ext cx="6465900" cy="2078653"/>
              <a:chOff x="547050" y="6117157"/>
              <a:chExt cx="6465900" cy="2078653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547050" y="6117157"/>
                <a:ext cx="64659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800">
                    <a:solidFill>
                      <a:srgbClr val="FED619"/>
                    </a:solidFill>
                    <a:latin typeface="Ribeye"/>
                    <a:ea typeface="Ribeye"/>
                    <a:cs typeface="Ribeye"/>
                    <a:sym typeface="Ribeye"/>
                  </a:rPr>
                  <a:t>Halloween</a:t>
                </a:r>
                <a:endParaRPr sz="7800">
                  <a:solidFill>
                    <a:srgbClr val="FED619"/>
                  </a:solidFill>
                  <a:latin typeface="Ribeye"/>
                  <a:ea typeface="Ribeye"/>
                  <a:cs typeface="Ribeye"/>
                  <a:sym typeface="Ribeye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547050" y="7087610"/>
                <a:ext cx="6465900" cy="110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7800">
                    <a:solidFill>
                      <a:srgbClr val="FED619"/>
                    </a:solidFill>
                    <a:latin typeface="Ribeye"/>
                    <a:ea typeface="Ribeye"/>
                    <a:cs typeface="Ribeye"/>
                    <a:sym typeface="Ribeye"/>
                  </a:rPr>
                  <a:t>Party</a:t>
                </a:r>
                <a:endParaRPr sz="7800">
                  <a:solidFill>
                    <a:srgbClr val="FED619"/>
                  </a:solidFill>
                  <a:latin typeface="Ribeye"/>
                  <a:ea typeface="Ribeye"/>
                  <a:cs typeface="Ribeye"/>
                  <a:sym typeface="Ribeye"/>
                </a:endParaRPr>
              </a:p>
            </p:txBody>
          </p:sp>
        </p:grpSp>
        <p:sp>
          <p:nvSpPr>
            <p:cNvPr id="76" name="Google Shape;76;p13"/>
            <p:cNvSpPr txBox="1"/>
            <p:nvPr/>
          </p:nvSpPr>
          <p:spPr>
            <a:xfrm>
              <a:off x="547050" y="8489439"/>
              <a:ext cx="64659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600">
                  <a:solidFill>
                    <a:schemeClr val="lt1"/>
                  </a:solidFill>
                  <a:latin typeface="Ribeye"/>
                  <a:ea typeface="Ribeye"/>
                  <a:cs typeface="Ribeye"/>
                  <a:sym typeface="Ribeye"/>
                </a:rPr>
                <a:t>OCTOBER,</a:t>
              </a:r>
              <a:r>
                <a:rPr lang="ru" sz="2600">
                  <a:solidFill>
                    <a:srgbClr val="FED619"/>
                  </a:solidFill>
                  <a:latin typeface="Ribeye"/>
                  <a:ea typeface="Ribeye"/>
                  <a:cs typeface="Ribeye"/>
                  <a:sym typeface="Ribeye"/>
                </a:rPr>
                <a:t> 31 </a:t>
              </a:r>
              <a:r>
                <a:rPr lang="ru" sz="2600">
                  <a:solidFill>
                    <a:schemeClr val="lt1"/>
                  </a:solidFill>
                  <a:latin typeface="Ribeye"/>
                  <a:ea typeface="Ribeye"/>
                  <a:cs typeface="Ribeye"/>
                  <a:sym typeface="Ribeye"/>
                </a:rPr>
                <a:t>AT</a:t>
              </a:r>
              <a:r>
                <a:rPr lang="ru" sz="2600">
                  <a:solidFill>
                    <a:srgbClr val="FED619"/>
                  </a:solidFill>
                  <a:latin typeface="Ribeye"/>
                  <a:ea typeface="Ribeye"/>
                  <a:cs typeface="Ribeye"/>
                  <a:sym typeface="Ribeye"/>
                </a:rPr>
                <a:t> 5:00 </a:t>
              </a:r>
              <a:r>
                <a:rPr lang="ru" sz="2600">
                  <a:solidFill>
                    <a:schemeClr val="lt1"/>
                  </a:solidFill>
                  <a:latin typeface="Ribeye"/>
                  <a:ea typeface="Ribeye"/>
                  <a:cs typeface="Ribeye"/>
                  <a:sym typeface="Ribeye"/>
                </a:rPr>
                <a:t>PM</a:t>
              </a:r>
              <a:endParaRPr sz="2600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1340400" y="8995503"/>
              <a:ext cx="4879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chemeClr val="lt1"/>
                  </a:solidFill>
                  <a:latin typeface="Gochi Hand"/>
                  <a:ea typeface="Gochi Hand"/>
                  <a:cs typeface="Gochi Hand"/>
                  <a:sym typeface="Gochi Hand"/>
                </a:rPr>
                <a:t>123 Spooky Lane, Hauntville, NY 10001</a:t>
              </a:r>
              <a:endParaRPr sz="18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endParaRPr>
            </a:p>
          </p:txBody>
        </p:sp>
        <p:cxnSp>
          <p:nvCxnSpPr>
            <p:cNvPr id="78" name="Google Shape;78;p13"/>
            <p:cNvCxnSpPr/>
            <p:nvPr/>
          </p:nvCxnSpPr>
          <p:spPr>
            <a:xfrm>
              <a:off x="3206950" y="9467117"/>
              <a:ext cx="1177200" cy="0"/>
            </a:xfrm>
            <a:prstGeom prst="straightConnector1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9" name="Google Shape;79;p13"/>
            <p:cNvSpPr txBox="1"/>
            <p:nvPr/>
          </p:nvSpPr>
          <p:spPr>
            <a:xfrm>
              <a:off x="1340400" y="9661532"/>
              <a:ext cx="4879200" cy="49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600">
                  <a:solidFill>
                    <a:srgbClr val="FED619"/>
                  </a:solidFill>
                  <a:latin typeface="Gochi Hand"/>
                  <a:ea typeface="Gochi Hand"/>
                  <a:cs typeface="Gochi Hand"/>
                  <a:sym typeface="Gochi Hand"/>
                </a:rPr>
                <a:t>Come</a:t>
              </a:r>
              <a:r>
                <a:rPr lang="ru" sz="1600">
                  <a:solidFill>
                    <a:schemeClr val="lt1"/>
                  </a:solidFill>
                  <a:latin typeface="Gochi Hand"/>
                  <a:ea typeface="Gochi Hand"/>
                  <a:cs typeface="Gochi Hand"/>
                  <a:sym typeface="Gochi Hand"/>
                </a:rPr>
                <a:t> if you dare, and </a:t>
              </a:r>
              <a:r>
                <a:rPr lang="ru" sz="1600">
                  <a:solidFill>
                    <a:srgbClr val="FED619"/>
                  </a:solidFill>
                  <a:latin typeface="Gochi Hand"/>
                  <a:ea typeface="Gochi Hand"/>
                  <a:cs typeface="Gochi Hand"/>
                  <a:sym typeface="Gochi Hand"/>
                </a:rPr>
                <a:t>prepare</a:t>
              </a:r>
              <a:r>
                <a:rPr lang="ru" sz="1600">
                  <a:solidFill>
                    <a:schemeClr val="lt1"/>
                  </a:solidFill>
                  <a:latin typeface="Gochi Hand"/>
                  <a:ea typeface="Gochi Hand"/>
                  <a:cs typeface="Gochi Hand"/>
                  <a:sym typeface="Gochi Hand"/>
                </a:rPr>
                <a:t> for </a:t>
              </a:r>
              <a:endParaRPr sz="16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lt1"/>
                  </a:solidFill>
                  <a:latin typeface="Gochi Hand"/>
                  <a:ea typeface="Gochi Hand"/>
                  <a:cs typeface="Gochi Hand"/>
                  <a:sym typeface="Gochi Hand"/>
                </a:rPr>
                <a:t>a night you’ll </a:t>
              </a:r>
              <a:r>
                <a:rPr lang="ru" sz="1600">
                  <a:solidFill>
                    <a:srgbClr val="FED619"/>
                  </a:solidFill>
                  <a:latin typeface="Gochi Hand"/>
                  <a:ea typeface="Gochi Hand"/>
                  <a:cs typeface="Gochi Hand"/>
                  <a:sym typeface="Gochi Hand"/>
                </a:rPr>
                <a:t>never forget!</a:t>
              </a:r>
              <a:endParaRPr sz="1600">
                <a:solidFill>
                  <a:srgbClr val="FED619"/>
                </a:solidFill>
                <a:latin typeface="Gochi Hand"/>
                <a:ea typeface="Gochi Hand"/>
                <a:cs typeface="Gochi Hand"/>
                <a:sym typeface="Gochi Han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