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Mea Culpa"/>
      <p:regular r:id="rId11"/>
    </p:embeddedFont>
    <p:embeddedFont>
      <p:font typeface="Rye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247">
          <p15:clr>
            <a:srgbClr val="747775"/>
          </p15:clr>
        </p15:guide>
        <p15:guide id="2" pos="548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47"/>
        <p:guide pos="54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aCulpa-regular.fntdata"/><Relationship Id="rId10" Type="http://schemas.openxmlformats.org/officeDocument/2006/relationships/font" Target="fonts/PlayfairDisplay-boldItalic.fntdata"/><Relationship Id="rId12" Type="http://schemas.openxmlformats.org/officeDocument/2006/relationships/font" Target="fonts/Rye-regular.fntdata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10692000" cy="7560000"/>
            </a:xfrm>
            <a:prstGeom prst="rect">
              <a:avLst/>
            </a:prstGeom>
            <a:solidFill>
              <a:srgbClr val="CD94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6339" y="0"/>
              <a:ext cx="9719322" cy="75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" y="0"/>
              <a:ext cx="10691999" cy="75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2606100" y="3375162"/>
            <a:ext cx="547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512A1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BEST COSTUME CERTIFICATE</a:t>
            </a:r>
            <a:endParaRPr sz="2400">
              <a:solidFill>
                <a:srgbClr val="512A1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6126" y="2764311"/>
            <a:ext cx="2539749" cy="4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663950" y="3771297"/>
            <a:ext cx="7364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600">
                <a:solidFill>
                  <a:srgbClr val="030304"/>
                </a:solidFill>
                <a:latin typeface="Mea Culpa"/>
                <a:ea typeface="Mea Culpa"/>
                <a:cs typeface="Mea Culpa"/>
                <a:sym typeface="Mea Culpa"/>
              </a:rPr>
              <a:t>Name </a:t>
            </a:r>
            <a:r>
              <a:rPr lang="ru" sz="7600">
                <a:solidFill>
                  <a:srgbClr val="030304"/>
                </a:solidFill>
                <a:latin typeface="Mea Culpa"/>
                <a:ea typeface="Mea Culpa"/>
                <a:cs typeface="Mea Culpa"/>
                <a:sym typeface="Mea Culpa"/>
              </a:rPr>
              <a:t>Surname</a:t>
            </a:r>
            <a:endParaRPr sz="7600">
              <a:solidFill>
                <a:srgbClr val="030304"/>
              </a:solidFill>
              <a:latin typeface="Mea Culpa"/>
              <a:ea typeface="Mea Culpa"/>
              <a:cs typeface="Mea Culpa"/>
              <a:sym typeface="Mea Culp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606100" y="5010970"/>
            <a:ext cx="54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303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OCTOBER </a:t>
            </a:r>
            <a:r>
              <a:rPr lang="ru" sz="3000">
                <a:solidFill>
                  <a:srgbClr val="0303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31</a:t>
            </a:r>
            <a:r>
              <a:rPr lang="ru" sz="2600">
                <a:solidFill>
                  <a:srgbClr val="0303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 </a:t>
            </a:r>
            <a:r>
              <a:rPr lang="ru" sz="3000">
                <a:solidFill>
                  <a:srgbClr val="0303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2024</a:t>
            </a:r>
            <a:endParaRPr sz="3000">
              <a:solidFill>
                <a:srgbClr val="03030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2072503" y="5597548"/>
            <a:ext cx="1711200" cy="562653"/>
            <a:chOff x="2278537" y="5514722"/>
            <a:chExt cx="1711200" cy="562653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2278537" y="5514722"/>
              <a:ext cx="1711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03030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SIGNATURE:</a:t>
              </a:r>
              <a:endParaRPr sz="1700">
                <a:solidFill>
                  <a:srgbClr val="03030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64" name="Google Shape;64;p13"/>
            <p:cNvCxnSpPr/>
            <p:nvPr/>
          </p:nvCxnSpPr>
          <p:spPr>
            <a:xfrm>
              <a:off x="2308775" y="6077375"/>
              <a:ext cx="1242300" cy="0"/>
            </a:xfrm>
            <a:prstGeom prst="straightConnector1">
              <a:avLst/>
            </a:prstGeom>
            <a:noFill/>
            <a:ln cap="flat" cmpd="sng" w="19050">
              <a:solidFill>
                <a:srgbClr val="03030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5" name="Google Shape;65;p13"/>
          <p:cNvGrpSpPr/>
          <p:nvPr/>
        </p:nvGrpSpPr>
        <p:grpSpPr>
          <a:xfrm>
            <a:off x="6908297" y="5597548"/>
            <a:ext cx="1711200" cy="562653"/>
            <a:chOff x="1897537" y="5514722"/>
            <a:chExt cx="1711200" cy="562653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1897537" y="5514722"/>
              <a:ext cx="1711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03030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DATE:</a:t>
              </a:r>
              <a:endParaRPr sz="1700">
                <a:solidFill>
                  <a:srgbClr val="03030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67" name="Google Shape;67;p13"/>
            <p:cNvCxnSpPr/>
            <p:nvPr/>
          </p:nvCxnSpPr>
          <p:spPr>
            <a:xfrm>
              <a:off x="2350188" y="6077375"/>
              <a:ext cx="1242300" cy="0"/>
            </a:xfrm>
            <a:prstGeom prst="straightConnector1">
              <a:avLst/>
            </a:prstGeom>
            <a:noFill/>
            <a:ln cap="flat" cmpd="sng" w="19050">
              <a:solidFill>
                <a:srgbClr val="03030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" name="Google Shape;68;p13"/>
          <p:cNvSpPr txBox="1"/>
          <p:nvPr/>
        </p:nvSpPr>
        <p:spPr>
          <a:xfrm>
            <a:off x="4014150" y="5607901"/>
            <a:ext cx="2663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030304"/>
                </a:solidFill>
                <a:latin typeface="Mea Culpa"/>
                <a:ea typeface="Mea Culpa"/>
                <a:cs typeface="Mea Culpa"/>
                <a:sym typeface="Mea Culpa"/>
              </a:rPr>
              <a:t>H.Smith</a:t>
            </a:r>
            <a:endParaRPr sz="4300">
              <a:solidFill>
                <a:srgbClr val="030304"/>
              </a:solidFill>
              <a:latin typeface="Mea Culpa"/>
              <a:ea typeface="Mea Culpa"/>
              <a:cs typeface="Mea Culpa"/>
              <a:sym typeface="Mea Culpa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738750" y="1470142"/>
            <a:ext cx="9214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600">
                <a:solidFill>
                  <a:srgbClr val="512A1A"/>
                </a:solidFill>
                <a:latin typeface="Rye"/>
                <a:ea typeface="Rye"/>
                <a:cs typeface="Rye"/>
                <a:sym typeface="Rye"/>
              </a:rPr>
              <a:t>HALLOWEEN</a:t>
            </a:r>
            <a:endParaRPr sz="7600">
              <a:solidFill>
                <a:srgbClr val="512A1A"/>
              </a:solidFill>
              <a:latin typeface="Rye"/>
              <a:ea typeface="Rye"/>
              <a:cs typeface="Rye"/>
              <a:sym typeface="Ry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