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33">
          <p15:clr>
            <a:srgbClr val="A4A3A4"/>
          </p15:clr>
        </p15:guide>
        <p15:guide id="2" pos="4422">
          <p15:clr>
            <a:srgbClr val="A4A3A4"/>
          </p15:clr>
        </p15:guide>
        <p15:guide id="3" pos="340">
          <p15:clr>
            <a:srgbClr val="9AA0A6"/>
          </p15:clr>
        </p15:guide>
        <p15:guide id="4" pos="1509">
          <p15:clr>
            <a:srgbClr val="9AA0A6"/>
          </p15:clr>
        </p15:guide>
        <p15:guide id="5" pos="1632">
          <p15:clr>
            <a:srgbClr val="9AA0A6"/>
          </p15:clr>
        </p15:guide>
        <p15:guide id="6" orient="horz" pos="1723">
          <p15:clr>
            <a:srgbClr val="9AA0A6"/>
          </p15:clr>
        </p15:guide>
        <p15:guide id="7" orient="horz" pos="6406">
          <p15:clr>
            <a:srgbClr val="9AA0A6"/>
          </p15:clr>
        </p15:guide>
        <p15:guide id="8" orient="horz" pos="1973">
          <p15:clr>
            <a:srgbClr val="9AA0A6"/>
          </p15:clr>
        </p15:guide>
        <p15:guide id="9" pos="430">
          <p15:clr>
            <a:srgbClr val="9AA0A6"/>
          </p15:clr>
        </p15:guide>
        <p15:guide id="10" pos="4347">
          <p15:clr>
            <a:srgbClr val="9AA0A6"/>
          </p15:clr>
        </p15:guide>
        <p15:guide id="11" pos="1788">
          <p15:clr>
            <a:srgbClr val="9AA0A6"/>
          </p15:clr>
        </p15:guide>
        <p15:guide id="12" pos="4287">
          <p15:clr>
            <a:srgbClr val="9AA0A6"/>
          </p15:clr>
        </p15:guide>
        <p15:guide id="13" pos="171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33" orient="horz"/>
        <p:guide pos="4422"/>
        <p:guide pos="340"/>
        <p:guide pos="1509"/>
        <p:guide pos="1632"/>
        <p:guide pos="1723" orient="horz"/>
        <p:guide pos="6406" orient="horz"/>
        <p:guide pos="1973" orient="horz"/>
        <p:guide pos="430"/>
        <p:guide pos="4347"/>
        <p:guide pos="1788"/>
        <p:guide pos="4287"/>
        <p:guide pos="171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1" Type="http://schemas.openxmlformats.org/officeDocument/2006/relationships/image" Target="../media/image7.png"/><Relationship Id="rId10" Type="http://schemas.openxmlformats.org/officeDocument/2006/relationships/image" Target="../media/image1.png"/><Relationship Id="rId12" Type="http://schemas.openxmlformats.org/officeDocument/2006/relationships/image" Target="../media/image6.png"/><Relationship Id="rId9" Type="http://schemas.openxmlformats.org/officeDocument/2006/relationships/image" Target="../media/image3.png"/><Relationship Id="rId5" Type="http://schemas.openxmlformats.org/officeDocument/2006/relationships/image" Target="../media/image8.png"/><Relationship Id="rId6" Type="http://schemas.openxmlformats.org/officeDocument/2006/relationships/image" Target="../media/image10.png"/><Relationship Id="rId7" Type="http://schemas.openxmlformats.org/officeDocument/2006/relationships/image" Target="../media/image2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8E5D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28484" l="0" r="32203" t="0"/>
          <a:stretch/>
        </p:blipFill>
        <p:spPr>
          <a:xfrm>
            <a:off x="5648400" y="9294825"/>
            <a:ext cx="1911600" cy="139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49662" r="0" t="0"/>
          <a:stretch/>
        </p:blipFill>
        <p:spPr>
          <a:xfrm>
            <a:off x="0" y="3648600"/>
            <a:ext cx="714375" cy="2656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5">
            <a:alphaModFix/>
          </a:blip>
          <a:srcRect b="0" l="16436" r="0" t="10209"/>
          <a:stretch/>
        </p:blipFill>
        <p:spPr>
          <a:xfrm>
            <a:off x="0" y="0"/>
            <a:ext cx="3196651" cy="16530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oogle Shape;58;p13"/>
          <p:cNvGrpSpPr/>
          <p:nvPr/>
        </p:nvGrpSpPr>
        <p:grpSpPr>
          <a:xfrm>
            <a:off x="540000" y="2736000"/>
            <a:ext cx="1855800" cy="7434000"/>
            <a:chOff x="540000" y="2736000"/>
            <a:chExt cx="1855800" cy="7434000"/>
          </a:xfrm>
        </p:grpSpPr>
        <p:sp>
          <p:nvSpPr>
            <p:cNvPr id="59" name="Google Shape;59;p13"/>
            <p:cNvSpPr/>
            <p:nvPr/>
          </p:nvSpPr>
          <p:spPr>
            <a:xfrm>
              <a:off x="540000" y="2935200"/>
              <a:ext cx="1855800" cy="7234800"/>
            </a:xfrm>
            <a:prstGeom prst="roundRect">
              <a:avLst>
                <a:gd fmla="val 554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540000" y="2736000"/>
              <a:ext cx="1855800" cy="393600"/>
            </a:xfrm>
            <a:prstGeom prst="roundRect">
              <a:avLst>
                <a:gd fmla="val 20706" name="adj"/>
              </a:avLst>
            </a:prstGeom>
            <a:solidFill>
              <a:srgbClr val="3C332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540000" y="2795600"/>
              <a:ext cx="18558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chemeClr val="lt1"/>
                  </a:solidFill>
                  <a:latin typeface="Comfortaa"/>
                  <a:ea typeface="Comfortaa"/>
                  <a:cs typeface="Comfortaa"/>
                  <a:sym typeface="Comfortaa"/>
                </a:rPr>
                <a:t>Key Terms:</a:t>
              </a:r>
              <a:endParaRPr b="1" sz="15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sp>
        <p:nvSpPr>
          <p:cNvPr id="62" name="Google Shape;62;p13"/>
          <p:cNvSpPr txBox="1"/>
          <p:nvPr/>
        </p:nvSpPr>
        <p:spPr>
          <a:xfrm>
            <a:off x="506675" y="561975"/>
            <a:ext cx="6622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200">
                <a:solidFill>
                  <a:srgbClr val="3C332D"/>
                </a:solidFill>
                <a:latin typeface="Comfortaa"/>
                <a:ea typeface="Comfortaa"/>
                <a:cs typeface="Comfortaa"/>
                <a:sym typeface="Comfortaa"/>
              </a:rPr>
              <a:t>Guided Notes Template</a:t>
            </a:r>
            <a:endParaRPr b="1" sz="4200">
              <a:solidFill>
                <a:srgbClr val="3C332D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540000" y="1306500"/>
            <a:ext cx="6480000" cy="1285500"/>
            <a:chOff x="540000" y="1306500"/>
            <a:chExt cx="6480000" cy="1285500"/>
          </a:xfrm>
        </p:grpSpPr>
        <p:sp>
          <p:nvSpPr>
            <p:cNvPr id="64" name="Google Shape;64;p13"/>
            <p:cNvSpPr/>
            <p:nvPr/>
          </p:nvSpPr>
          <p:spPr>
            <a:xfrm>
              <a:off x="540000" y="1306500"/>
              <a:ext cx="6480000" cy="1285500"/>
            </a:xfrm>
            <a:prstGeom prst="roundRect">
              <a:avLst>
                <a:gd fmla="val 726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5" name="Google Shape;65;p13"/>
            <p:cNvGrpSpPr/>
            <p:nvPr/>
          </p:nvGrpSpPr>
          <p:grpSpPr>
            <a:xfrm>
              <a:off x="682888" y="1434275"/>
              <a:ext cx="2446037" cy="184800"/>
              <a:chOff x="682888" y="1434275"/>
              <a:chExt cx="2446037" cy="184800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682888" y="1434275"/>
                <a:ext cx="460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3C332D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Week:</a:t>
                </a:r>
                <a:endParaRPr b="1" sz="1200">
                  <a:solidFill>
                    <a:srgbClr val="3C332D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cxnSp>
            <p:nvCxnSpPr>
              <p:cNvPr id="67" name="Google Shape;67;p13"/>
              <p:cNvCxnSpPr/>
              <p:nvPr/>
            </p:nvCxnSpPr>
            <p:spPr>
              <a:xfrm>
                <a:off x="1190625" y="1576400"/>
                <a:ext cx="1938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C332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8" name="Google Shape;68;p13"/>
            <p:cNvGrpSpPr/>
            <p:nvPr/>
          </p:nvGrpSpPr>
          <p:grpSpPr>
            <a:xfrm>
              <a:off x="3268956" y="1434275"/>
              <a:ext cx="3631944" cy="184800"/>
              <a:chOff x="697206" y="1434275"/>
              <a:chExt cx="3631944" cy="184800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697206" y="1434275"/>
                <a:ext cx="117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3C332D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Lecture Topic:</a:t>
                </a:r>
                <a:endParaRPr b="1" sz="1200">
                  <a:solidFill>
                    <a:srgbClr val="3C332D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cxnSp>
            <p:nvCxnSpPr>
              <p:cNvPr id="70" name="Google Shape;70;p13"/>
              <p:cNvCxnSpPr/>
              <p:nvPr/>
            </p:nvCxnSpPr>
            <p:spPr>
              <a:xfrm>
                <a:off x="1924050" y="1576400"/>
                <a:ext cx="2405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C332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1" name="Google Shape;71;p13"/>
            <p:cNvGrpSpPr/>
            <p:nvPr/>
          </p:nvGrpSpPr>
          <p:grpSpPr>
            <a:xfrm>
              <a:off x="685800" y="1809750"/>
              <a:ext cx="6219900" cy="552450"/>
              <a:chOff x="685800" y="1809750"/>
              <a:chExt cx="6219900" cy="552450"/>
            </a:xfrm>
          </p:grpSpPr>
          <p:cxnSp>
            <p:nvCxnSpPr>
              <p:cNvPr id="72" name="Google Shape;72;p13"/>
              <p:cNvCxnSpPr/>
              <p:nvPr/>
            </p:nvCxnSpPr>
            <p:spPr>
              <a:xfrm>
                <a:off x="685800" y="1809750"/>
                <a:ext cx="6219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BEBE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3" name="Google Shape;73;p13"/>
              <p:cNvCxnSpPr/>
              <p:nvPr/>
            </p:nvCxnSpPr>
            <p:spPr>
              <a:xfrm>
                <a:off x="685800" y="2085975"/>
                <a:ext cx="6219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BEBE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" name="Google Shape;74;p13"/>
              <p:cNvCxnSpPr/>
              <p:nvPr/>
            </p:nvCxnSpPr>
            <p:spPr>
              <a:xfrm>
                <a:off x="685800" y="2362200"/>
                <a:ext cx="6219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BEBE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75" name="Google Shape;75;p13"/>
          <p:cNvSpPr/>
          <p:nvPr/>
        </p:nvSpPr>
        <p:spPr>
          <a:xfrm>
            <a:off x="2590800" y="2935200"/>
            <a:ext cx="4429200" cy="7234800"/>
          </a:xfrm>
          <a:prstGeom prst="roundRect">
            <a:avLst>
              <a:gd fmla="val 2796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2590800" y="2736000"/>
            <a:ext cx="4429200" cy="393600"/>
          </a:xfrm>
          <a:prstGeom prst="roundRect">
            <a:avLst>
              <a:gd fmla="val 20706" name="adj"/>
            </a:avLst>
          </a:prstGeom>
          <a:solidFill>
            <a:srgbClr val="3C332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3224275" y="2795600"/>
            <a:ext cx="3162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Lecture Outline:</a:t>
            </a:r>
            <a:endParaRPr b="1" sz="15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8" name="Google Shape;78;p13"/>
          <p:cNvGrpSpPr/>
          <p:nvPr/>
        </p:nvGrpSpPr>
        <p:grpSpPr>
          <a:xfrm>
            <a:off x="2705100" y="3379000"/>
            <a:ext cx="4204075" cy="1534425"/>
            <a:chOff x="2705100" y="3379000"/>
            <a:chExt cx="4204075" cy="1534425"/>
          </a:xfrm>
        </p:grpSpPr>
        <p:grpSp>
          <p:nvGrpSpPr>
            <p:cNvPr id="79" name="Google Shape;79;p13"/>
            <p:cNvGrpSpPr/>
            <p:nvPr/>
          </p:nvGrpSpPr>
          <p:grpSpPr>
            <a:xfrm>
              <a:off x="2836075" y="3379000"/>
              <a:ext cx="821700" cy="666900"/>
              <a:chOff x="2836075" y="3379000"/>
              <a:chExt cx="821700" cy="666900"/>
            </a:xfrm>
          </p:grpSpPr>
          <p:sp>
            <p:nvSpPr>
              <p:cNvPr id="80" name="Google Shape;80;p13"/>
              <p:cNvSpPr/>
              <p:nvPr/>
            </p:nvSpPr>
            <p:spPr>
              <a:xfrm>
                <a:off x="2836075" y="3379000"/>
                <a:ext cx="669300" cy="666900"/>
              </a:xfrm>
              <a:prstGeom prst="roundRect">
                <a:avLst>
                  <a:gd fmla="val 11070" name="adj"/>
                </a:avLst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1" name="Google Shape;81;p13"/>
              <p:cNvCxnSpPr/>
              <p:nvPr/>
            </p:nvCxnSpPr>
            <p:spPr>
              <a:xfrm>
                <a:off x="3505375" y="3717125"/>
                <a:ext cx="152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82" name="Google Shape;82;p13"/>
            <p:cNvGrpSpPr/>
            <p:nvPr/>
          </p:nvGrpSpPr>
          <p:grpSpPr>
            <a:xfrm>
              <a:off x="3657775" y="3379000"/>
              <a:ext cx="821700" cy="666900"/>
              <a:chOff x="2836075" y="3379000"/>
              <a:chExt cx="821700" cy="666900"/>
            </a:xfrm>
          </p:grpSpPr>
          <p:sp>
            <p:nvSpPr>
              <p:cNvPr id="83" name="Google Shape;83;p13"/>
              <p:cNvSpPr/>
              <p:nvPr/>
            </p:nvSpPr>
            <p:spPr>
              <a:xfrm>
                <a:off x="2836075" y="3379000"/>
                <a:ext cx="669300" cy="666900"/>
              </a:xfrm>
              <a:prstGeom prst="roundRect">
                <a:avLst>
                  <a:gd fmla="val 11070" name="adj"/>
                </a:avLst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4" name="Google Shape;84;p13"/>
              <p:cNvCxnSpPr/>
              <p:nvPr/>
            </p:nvCxnSpPr>
            <p:spPr>
              <a:xfrm>
                <a:off x="3505375" y="3717125"/>
                <a:ext cx="152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85" name="Google Shape;85;p13"/>
            <p:cNvGrpSpPr/>
            <p:nvPr/>
          </p:nvGrpSpPr>
          <p:grpSpPr>
            <a:xfrm>
              <a:off x="4479475" y="3379000"/>
              <a:ext cx="821700" cy="666900"/>
              <a:chOff x="2836075" y="3379000"/>
              <a:chExt cx="821700" cy="666900"/>
            </a:xfrm>
          </p:grpSpPr>
          <p:sp>
            <p:nvSpPr>
              <p:cNvPr id="86" name="Google Shape;86;p13"/>
              <p:cNvSpPr/>
              <p:nvPr/>
            </p:nvSpPr>
            <p:spPr>
              <a:xfrm>
                <a:off x="2836075" y="3379000"/>
                <a:ext cx="669300" cy="666900"/>
              </a:xfrm>
              <a:prstGeom prst="roundRect">
                <a:avLst>
                  <a:gd fmla="val 11070" name="adj"/>
                </a:avLst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7" name="Google Shape;87;p13"/>
              <p:cNvCxnSpPr/>
              <p:nvPr/>
            </p:nvCxnSpPr>
            <p:spPr>
              <a:xfrm>
                <a:off x="3505375" y="3717125"/>
                <a:ext cx="152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88" name="Google Shape;88;p13"/>
            <p:cNvGrpSpPr/>
            <p:nvPr/>
          </p:nvGrpSpPr>
          <p:grpSpPr>
            <a:xfrm>
              <a:off x="5301175" y="3379000"/>
              <a:ext cx="821700" cy="666900"/>
              <a:chOff x="2836075" y="3379000"/>
              <a:chExt cx="821700" cy="666900"/>
            </a:xfrm>
          </p:grpSpPr>
          <p:sp>
            <p:nvSpPr>
              <p:cNvPr id="89" name="Google Shape;89;p13"/>
              <p:cNvSpPr/>
              <p:nvPr/>
            </p:nvSpPr>
            <p:spPr>
              <a:xfrm>
                <a:off x="2836075" y="3379000"/>
                <a:ext cx="669300" cy="666900"/>
              </a:xfrm>
              <a:prstGeom prst="roundRect">
                <a:avLst>
                  <a:gd fmla="val 11070" name="adj"/>
                </a:avLst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0" name="Google Shape;90;p13"/>
              <p:cNvCxnSpPr/>
              <p:nvPr/>
            </p:nvCxnSpPr>
            <p:spPr>
              <a:xfrm>
                <a:off x="3505375" y="3717125"/>
                <a:ext cx="152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91" name="Google Shape;91;p13"/>
            <p:cNvGrpSpPr/>
            <p:nvPr/>
          </p:nvGrpSpPr>
          <p:grpSpPr>
            <a:xfrm>
              <a:off x="6122875" y="3379000"/>
              <a:ext cx="786300" cy="666900"/>
              <a:chOff x="2836075" y="3379000"/>
              <a:chExt cx="786300" cy="666900"/>
            </a:xfrm>
          </p:grpSpPr>
          <p:sp>
            <p:nvSpPr>
              <p:cNvPr id="92" name="Google Shape;92;p13"/>
              <p:cNvSpPr/>
              <p:nvPr/>
            </p:nvSpPr>
            <p:spPr>
              <a:xfrm>
                <a:off x="2836075" y="3379000"/>
                <a:ext cx="669300" cy="666900"/>
              </a:xfrm>
              <a:prstGeom prst="roundRect">
                <a:avLst>
                  <a:gd fmla="val 11070" name="adj"/>
                </a:avLst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3" name="Google Shape;93;p13"/>
              <p:cNvCxnSpPr/>
              <p:nvPr/>
            </p:nvCxnSpPr>
            <p:spPr>
              <a:xfrm>
                <a:off x="3505375" y="3717125"/>
                <a:ext cx="117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94" name="Google Shape;94;p13"/>
            <p:cNvGrpSpPr/>
            <p:nvPr/>
          </p:nvGrpSpPr>
          <p:grpSpPr>
            <a:xfrm>
              <a:off x="2836075" y="4246525"/>
              <a:ext cx="821700" cy="666900"/>
              <a:chOff x="2836075" y="3379000"/>
              <a:chExt cx="821700" cy="666900"/>
            </a:xfrm>
          </p:grpSpPr>
          <p:sp>
            <p:nvSpPr>
              <p:cNvPr id="95" name="Google Shape;95;p13"/>
              <p:cNvSpPr/>
              <p:nvPr/>
            </p:nvSpPr>
            <p:spPr>
              <a:xfrm>
                <a:off x="2836075" y="3379000"/>
                <a:ext cx="669300" cy="666900"/>
              </a:xfrm>
              <a:prstGeom prst="roundRect">
                <a:avLst>
                  <a:gd fmla="val 11070" name="adj"/>
                </a:avLst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6" name="Google Shape;96;p13"/>
              <p:cNvCxnSpPr/>
              <p:nvPr/>
            </p:nvCxnSpPr>
            <p:spPr>
              <a:xfrm>
                <a:off x="3505375" y="3717125"/>
                <a:ext cx="152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97" name="Google Shape;97;p13"/>
            <p:cNvGrpSpPr/>
            <p:nvPr/>
          </p:nvGrpSpPr>
          <p:grpSpPr>
            <a:xfrm>
              <a:off x="3657775" y="4246525"/>
              <a:ext cx="821700" cy="666900"/>
              <a:chOff x="2836075" y="3379000"/>
              <a:chExt cx="821700" cy="666900"/>
            </a:xfrm>
          </p:grpSpPr>
          <p:sp>
            <p:nvSpPr>
              <p:cNvPr id="98" name="Google Shape;98;p13"/>
              <p:cNvSpPr/>
              <p:nvPr/>
            </p:nvSpPr>
            <p:spPr>
              <a:xfrm>
                <a:off x="2836075" y="3379000"/>
                <a:ext cx="669300" cy="666900"/>
              </a:xfrm>
              <a:prstGeom prst="roundRect">
                <a:avLst>
                  <a:gd fmla="val 11070" name="adj"/>
                </a:avLst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9" name="Google Shape;99;p13"/>
              <p:cNvCxnSpPr/>
              <p:nvPr/>
            </p:nvCxnSpPr>
            <p:spPr>
              <a:xfrm>
                <a:off x="3505375" y="3717125"/>
                <a:ext cx="152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100" name="Google Shape;100;p13"/>
            <p:cNvGrpSpPr/>
            <p:nvPr/>
          </p:nvGrpSpPr>
          <p:grpSpPr>
            <a:xfrm>
              <a:off x="4479475" y="4246525"/>
              <a:ext cx="821700" cy="666900"/>
              <a:chOff x="2836075" y="3379000"/>
              <a:chExt cx="821700" cy="666900"/>
            </a:xfrm>
          </p:grpSpPr>
          <p:sp>
            <p:nvSpPr>
              <p:cNvPr id="101" name="Google Shape;101;p13"/>
              <p:cNvSpPr/>
              <p:nvPr/>
            </p:nvSpPr>
            <p:spPr>
              <a:xfrm>
                <a:off x="2836075" y="3379000"/>
                <a:ext cx="669300" cy="666900"/>
              </a:xfrm>
              <a:prstGeom prst="roundRect">
                <a:avLst>
                  <a:gd fmla="val 11070" name="adj"/>
                </a:avLst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2" name="Google Shape;102;p13"/>
              <p:cNvCxnSpPr/>
              <p:nvPr/>
            </p:nvCxnSpPr>
            <p:spPr>
              <a:xfrm>
                <a:off x="3505375" y="3717125"/>
                <a:ext cx="152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103" name="Google Shape;103;p13"/>
            <p:cNvGrpSpPr/>
            <p:nvPr/>
          </p:nvGrpSpPr>
          <p:grpSpPr>
            <a:xfrm>
              <a:off x="5301175" y="4246525"/>
              <a:ext cx="821700" cy="666900"/>
              <a:chOff x="2836075" y="3379000"/>
              <a:chExt cx="821700" cy="666900"/>
            </a:xfrm>
          </p:grpSpPr>
          <p:sp>
            <p:nvSpPr>
              <p:cNvPr id="104" name="Google Shape;104;p13"/>
              <p:cNvSpPr/>
              <p:nvPr/>
            </p:nvSpPr>
            <p:spPr>
              <a:xfrm>
                <a:off x="2836075" y="3379000"/>
                <a:ext cx="669300" cy="666900"/>
              </a:xfrm>
              <a:prstGeom prst="roundRect">
                <a:avLst>
                  <a:gd fmla="val 11070" name="adj"/>
                </a:avLst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5" name="Google Shape;105;p13"/>
              <p:cNvCxnSpPr/>
              <p:nvPr/>
            </p:nvCxnSpPr>
            <p:spPr>
              <a:xfrm>
                <a:off x="3505375" y="3717125"/>
                <a:ext cx="152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C332D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106" name="Google Shape;106;p13"/>
            <p:cNvSpPr/>
            <p:nvPr/>
          </p:nvSpPr>
          <p:spPr>
            <a:xfrm>
              <a:off x="6122875" y="4246525"/>
              <a:ext cx="669300" cy="666900"/>
            </a:xfrm>
            <a:prstGeom prst="roundRect">
              <a:avLst>
                <a:gd fmla="val 11070" name="adj"/>
              </a:avLst>
            </a:prstGeom>
            <a:noFill/>
            <a:ln cap="flat" cmpd="sng" w="9525">
              <a:solidFill>
                <a:srgbClr val="3C332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7" name="Google Shape;107;p13"/>
            <p:cNvCxnSpPr/>
            <p:nvPr/>
          </p:nvCxnSpPr>
          <p:spPr>
            <a:xfrm>
              <a:off x="2705100" y="4584650"/>
              <a:ext cx="131100" cy="0"/>
            </a:xfrm>
            <a:prstGeom prst="straightConnector1">
              <a:avLst/>
            </a:prstGeom>
            <a:noFill/>
            <a:ln cap="flat" cmpd="sng" w="9525">
              <a:solidFill>
                <a:srgbClr val="3C332D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8" name="Google Shape;108;p13"/>
            <p:cNvSpPr/>
            <p:nvPr/>
          </p:nvSpPr>
          <p:spPr>
            <a:xfrm>
              <a:off x="2706300" y="3718325"/>
              <a:ext cx="4199591" cy="866775"/>
            </a:xfrm>
            <a:custGeom>
              <a:rect b="b" l="l" r="r" t="t"/>
              <a:pathLst>
                <a:path extrusionOk="0" h="34671" w="168354">
                  <a:moveTo>
                    <a:pt x="168354" y="0"/>
                  </a:moveTo>
                  <a:lnTo>
                    <a:pt x="168354" y="17240"/>
                  </a:lnTo>
                  <a:lnTo>
                    <a:pt x="167735" y="17240"/>
                  </a:lnTo>
                  <a:lnTo>
                    <a:pt x="0" y="17240"/>
                  </a:lnTo>
                  <a:lnTo>
                    <a:pt x="0" y="34671"/>
                  </a:lnTo>
                </a:path>
              </a:pathLst>
            </a:custGeom>
            <a:noFill/>
            <a:ln cap="flat" cmpd="sng" w="9525">
              <a:solidFill>
                <a:srgbClr val="3C332D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09" name="Google Shape;109;p13"/>
          <p:cNvGrpSpPr/>
          <p:nvPr/>
        </p:nvGrpSpPr>
        <p:grpSpPr>
          <a:xfrm>
            <a:off x="2724163" y="5224475"/>
            <a:ext cx="4176600" cy="4560375"/>
            <a:chOff x="2724163" y="5224475"/>
            <a:chExt cx="4176600" cy="4560375"/>
          </a:xfrm>
        </p:grpSpPr>
        <p:cxnSp>
          <p:nvCxnSpPr>
            <p:cNvPr id="110" name="Google Shape;110;p13"/>
            <p:cNvCxnSpPr/>
            <p:nvPr/>
          </p:nvCxnSpPr>
          <p:spPr>
            <a:xfrm>
              <a:off x="2724163" y="5224475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2724163" y="5528500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2724163" y="5832525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2724163" y="6136550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2724163" y="6440575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2724163" y="6744600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2724163" y="7048625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13"/>
            <p:cNvCxnSpPr/>
            <p:nvPr/>
          </p:nvCxnSpPr>
          <p:spPr>
            <a:xfrm>
              <a:off x="2724163" y="7352650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3"/>
            <p:cNvCxnSpPr/>
            <p:nvPr/>
          </p:nvCxnSpPr>
          <p:spPr>
            <a:xfrm>
              <a:off x="2724163" y="7656675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9" name="Google Shape;119;p13"/>
            <p:cNvCxnSpPr/>
            <p:nvPr/>
          </p:nvCxnSpPr>
          <p:spPr>
            <a:xfrm>
              <a:off x="2724163" y="7960700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0" name="Google Shape;120;p13"/>
            <p:cNvCxnSpPr/>
            <p:nvPr/>
          </p:nvCxnSpPr>
          <p:spPr>
            <a:xfrm>
              <a:off x="2724163" y="8264725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1" name="Google Shape;121;p13"/>
            <p:cNvCxnSpPr/>
            <p:nvPr/>
          </p:nvCxnSpPr>
          <p:spPr>
            <a:xfrm>
              <a:off x="2724163" y="8568750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2" name="Google Shape;122;p13"/>
            <p:cNvCxnSpPr/>
            <p:nvPr/>
          </p:nvCxnSpPr>
          <p:spPr>
            <a:xfrm>
              <a:off x="2724163" y="8872775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3" name="Google Shape;123;p13"/>
            <p:cNvCxnSpPr/>
            <p:nvPr/>
          </p:nvCxnSpPr>
          <p:spPr>
            <a:xfrm>
              <a:off x="2724163" y="9176800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4" name="Google Shape;124;p13"/>
            <p:cNvCxnSpPr/>
            <p:nvPr/>
          </p:nvCxnSpPr>
          <p:spPr>
            <a:xfrm>
              <a:off x="2724163" y="9480825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5" name="Google Shape;125;p13"/>
            <p:cNvCxnSpPr/>
            <p:nvPr/>
          </p:nvCxnSpPr>
          <p:spPr>
            <a:xfrm>
              <a:off x="2724163" y="9784850"/>
              <a:ext cx="4176600" cy="0"/>
            </a:xfrm>
            <a:prstGeom prst="straightConnector1">
              <a:avLst/>
            </a:prstGeom>
            <a:noFill/>
            <a:ln cap="flat" cmpd="sng" w="19050">
              <a:solidFill>
                <a:srgbClr val="EBEBEC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pic>
        <p:nvPicPr>
          <p:cNvPr id="126" name="Google Shape;126;p13"/>
          <p:cNvPicPr preferRelativeResize="0"/>
          <p:nvPr/>
        </p:nvPicPr>
        <p:blipFill rotWithShape="1">
          <a:blip r:embed="rId6">
            <a:alphaModFix/>
          </a:blip>
          <a:srcRect b="0" l="0" r="0" t="58979"/>
          <a:stretch/>
        </p:blipFill>
        <p:spPr>
          <a:xfrm>
            <a:off x="4838350" y="0"/>
            <a:ext cx="783050" cy="28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3"/>
          <p:cNvPicPr preferRelativeResize="0"/>
          <p:nvPr/>
        </p:nvPicPr>
        <p:blipFill rotWithShape="1">
          <a:blip r:embed="rId7">
            <a:alphaModFix/>
          </a:blip>
          <a:srcRect b="0" l="0" r="28062" t="0"/>
          <a:stretch/>
        </p:blipFill>
        <p:spPr>
          <a:xfrm>
            <a:off x="6958050" y="100000"/>
            <a:ext cx="601950" cy="147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3"/>
          <p:cNvPicPr preferRelativeResize="0"/>
          <p:nvPr/>
        </p:nvPicPr>
        <p:blipFill rotWithShape="1">
          <a:blip r:embed="rId8">
            <a:alphaModFix/>
          </a:blip>
          <a:srcRect b="7986" l="6454" r="0" t="0"/>
          <a:stretch/>
        </p:blipFill>
        <p:spPr>
          <a:xfrm>
            <a:off x="0" y="8640850"/>
            <a:ext cx="1170225" cy="205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3"/>
          <p:cNvPicPr preferRelativeResize="0"/>
          <p:nvPr/>
        </p:nvPicPr>
        <p:blipFill rotWithShape="1">
          <a:blip r:embed="rId9">
            <a:alphaModFix/>
          </a:blip>
          <a:srcRect b="72309" l="0" r="0" t="0"/>
          <a:stretch/>
        </p:blipFill>
        <p:spPr>
          <a:xfrm>
            <a:off x="2631650" y="10435225"/>
            <a:ext cx="1435525" cy="257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3"/>
          <p:cNvPicPr preferRelativeResize="0"/>
          <p:nvPr/>
        </p:nvPicPr>
        <p:blipFill rotWithShape="1">
          <a:blip r:embed="rId10">
            <a:alphaModFix/>
          </a:blip>
          <a:srcRect b="47423" l="0" r="0" t="0"/>
          <a:stretch/>
        </p:blipFill>
        <p:spPr>
          <a:xfrm>
            <a:off x="5928950" y="10275900"/>
            <a:ext cx="1329550" cy="41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3"/>
          <p:cNvPicPr preferRelativeResize="0"/>
          <p:nvPr/>
        </p:nvPicPr>
        <p:blipFill rotWithShape="1">
          <a:blip r:embed="rId11">
            <a:alphaModFix/>
          </a:blip>
          <a:srcRect b="0" l="0" r="67198" t="0"/>
          <a:stretch/>
        </p:blipFill>
        <p:spPr>
          <a:xfrm>
            <a:off x="7195950" y="3217925"/>
            <a:ext cx="364050" cy="295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3"/>
          <p:cNvPicPr preferRelativeResize="0"/>
          <p:nvPr/>
        </p:nvPicPr>
        <p:blipFill rotWithShape="1">
          <a:blip r:embed="rId12">
            <a:alphaModFix/>
          </a:blip>
          <a:srcRect b="0" l="0" r="0" t="54568"/>
          <a:stretch/>
        </p:blipFill>
        <p:spPr>
          <a:xfrm>
            <a:off x="1206000" y="-3"/>
            <a:ext cx="1069875" cy="38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