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ancing Script"/>
      <p:regular r:id="rId7"/>
      <p:bold r:id="rId8"/>
    </p:embeddedFont>
    <p:embeddedFont>
      <p:font typeface="Forum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r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ancingScript-regular.fntdata"/><Relationship Id="rId8" Type="http://schemas.openxmlformats.org/officeDocument/2006/relationships/font" Target="fonts/DancingScrip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4673" l="55196" r="5670" t="915"/>
          <a:stretch/>
        </p:blipFill>
        <p:spPr>
          <a:xfrm>
            <a:off x="0" y="0"/>
            <a:ext cx="2958451" cy="106923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Google Shape;55;p13"/>
          <p:cNvCxnSpPr/>
          <p:nvPr/>
        </p:nvCxnSpPr>
        <p:spPr>
          <a:xfrm>
            <a:off x="2958450" y="0"/>
            <a:ext cx="0" cy="10692000"/>
          </a:xfrm>
          <a:prstGeom prst="straightConnector1">
            <a:avLst/>
          </a:prstGeom>
          <a:noFill/>
          <a:ln cap="flat" cmpd="sng" w="19050">
            <a:solidFill>
              <a:srgbClr val="B1B2A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>
            <a:off x="2998200" y="0"/>
            <a:ext cx="0" cy="10692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/>
        </p:nvSpPr>
        <p:spPr>
          <a:xfrm>
            <a:off x="3351975" y="248399"/>
            <a:ext cx="38157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900">
                <a:solidFill>
                  <a:schemeClr val="dk1"/>
                </a:solidFill>
                <a:latin typeface="Forum"/>
                <a:ea typeface="Forum"/>
                <a:cs typeface="Forum"/>
                <a:sym typeface="Forum"/>
              </a:rPr>
              <a:t>GROCERY LIST FOR THE WEEK</a:t>
            </a:r>
            <a:endParaRPr sz="3900">
              <a:solidFill>
                <a:schemeClr val="dk1"/>
              </a:solidFill>
              <a:latin typeface="Forum"/>
              <a:ea typeface="Forum"/>
              <a:cs typeface="Forum"/>
              <a:sym typeface="Forum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3338775" y="1715750"/>
            <a:ext cx="384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9" name="Google Shape;59;p13"/>
          <p:cNvGrpSpPr/>
          <p:nvPr/>
        </p:nvGrpSpPr>
        <p:grpSpPr>
          <a:xfrm>
            <a:off x="3332151" y="2066902"/>
            <a:ext cx="3848724" cy="821398"/>
            <a:chOff x="3332151" y="2066902"/>
            <a:chExt cx="3848724" cy="821398"/>
          </a:xfrm>
        </p:grpSpPr>
        <p:cxnSp>
          <p:nvCxnSpPr>
            <p:cNvPr id="60" name="Google Shape;60;p13"/>
            <p:cNvCxnSpPr/>
            <p:nvPr/>
          </p:nvCxnSpPr>
          <p:spPr>
            <a:xfrm>
              <a:off x="3338775" y="2616700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3338775" y="2888300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" name="Google Shape;62;p13"/>
            <p:cNvSpPr txBox="1"/>
            <p:nvPr/>
          </p:nvSpPr>
          <p:spPr>
            <a:xfrm>
              <a:off x="3332151" y="2066902"/>
              <a:ext cx="3815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Dancing Script"/>
                  <a:ea typeface="Dancing Script"/>
                  <a:cs typeface="Dancing Script"/>
                  <a:sym typeface="Dancing Script"/>
                </a:rPr>
                <a:t>Fruits &amp; Veggies:</a:t>
              </a:r>
              <a:endParaRPr sz="2100"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3332151" y="3133452"/>
            <a:ext cx="3848724" cy="821398"/>
            <a:chOff x="3332151" y="3133452"/>
            <a:chExt cx="3848724" cy="821398"/>
          </a:xfrm>
        </p:grpSpPr>
        <p:cxnSp>
          <p:nvCxnSpPr>
            <p:cNvPr id="64" name="Google Shape;64;p13"/>
            <p:cNvCxnSpPr/>
            <p:nvPr/>
          </p:nvCxnSpPr>
          <p:spPr>
            <a:xfrm>
              <a:off x="3338775" y="3683250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3338775" y="3954850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6" name="Google Shape;66;p13"/>
            <p:cNvSpPr txBox="1"/>
            <p:nvPr/>
          </p:nvSpPr>
          <p:spPr>
            <a:xfrm>
              <a:off x="3332151" y="3133452"/>
              <a:ext cx="3815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Dancing Script"/>
                  <a:ea typeface="Dancing Script"/>
                  <a:cs typeface="Dancing Script"/>
                  <a:sym typeface="Dancing Script"/>
                </a:rPr>
                <a:t>Meat &amp; Fish:</a:t>
              </a:r>
              <a:endParaRPr sz="2100"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3332151" y="4186753"/>
            <a:ext cx="3848724" cy="821398"/>
            <a:chOff x="3332151" y="4186753"/>
            <a:chExt cx="3848724" cy="821398"/>
          </a:xfrm>
        </p:grpSpPr>
        <p:cxnSp>
          <p:nvCxnSpPr>
            <p:cNvPr id="68" name="Google Shape;68;p13"/>
            <p:cNvCxnSpPr/>
            <p:nvPr/>
          </p:nvCxnSpPr>
          <p:spPr>
            <a:xfrm>
              <a:off x="3338775" y="5008151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69" name="Google Shape;69;p13"/>
            <p:cNvGrpSpPr/>
            <p:nvPr/>
          </p:nvGrpSpPr>
          <p:grpSpPr>
            <a:xfrm>
              <a:off x="3332151" y="4186753"/>
              <a:ext cx="3848724" cy="549798"/>
              <a:chOff x="3332151" y="4186753"/>
              <a:chExt cx="3848724" cy="549798"/>
            </a:xfrm>
          </p:grpSpPr>
          <p:cxnSp>
            <p:nvCxnSpPr>
              <p:cNvPr id="70" name="Google Shape;70;p13"/>
              <p:cNvCxnSpPr/>
              <p:nvPr/>
            </p:nvCxnSpPr>
            <p:spPr>
              <a:xfrm>
                <a:off x="3338775" y="4736551"/>
                <a:ext cx="384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1B2A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1" name="Google Shape;71;p13"/>
              <p:cNvSpPr txBox="1"/>
              <p:nvPr/>
            </p:nvSpPr>
            <p:spPr>
              <a:xfrm>
                <a:off x="3332151" y="4186753"/>
                <a:ext cx="3815700" cy="32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>
                    <a:latin typeface="Dancing Script"/>
                    <a:ea typeface="Dancing Script"/>
                    <a:cs typeface="Dancing Script"/>
                    <a:sym typeface="Dancing Script"/>
                  </a:rPr>
                  <a:t>Beverages:</a:t>
                </a:r>
                <a:endParaRPr sz="2100">
                  <a:latin typeface="Dancing Script"/>
                  <a:ea typeface="Dancing Script"/>
                  <a:cs typeface="Dancing Script"/>
                  <a:sym typeface="Dancing Script"/>
                </a:endParaRPr>
              </a:p>
            </p:txBody>
          </p:sp>
        </p:grpSp>
      </p:grpSp>
      <p:grpSp>
        <p:nvGrpSpPr>
          <p:cNvPr id="72" name="Google Shape;72;p13"/>
          <p:cNvGrpSpPr/>
          <p:nvPr/>
        </p:nvGrpSpPr>
        <p:grpSpPr>
          <a:xfrm>
            <a:off x="3332151" y="5246677"/>
            <a:ext cx="3848724" cy="821398"/>
            <a:chOff x="3332151" y="5246677"/>
            <a:chExt cx="3848724" cy="821398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3338775" y="5796475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3338775" y="6068075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5" name="Google Shape;75;p13"/>
            <p:cNvSpPr txBox="1"/>
            <p:nvPr/>
          </p:nvSpPr>
          <p:spPr>
            <a:xfrm>
              <a:off x="3332151" y="5246677"/>
              <a:ext cx="3815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Dancing Script"/>
                  <a:ea typeface="Dancing Script"/>
                  <a:cs typeface="Dancing Script"/>
                  <a:sym typeface="Dancing Script"/>
                </a:rPr>
                <a:t>Snacks:</a:t>
              </a:r>
              <a:endParaRPr sz="2100"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3332151" y="6306602"/>
            <a:ext cx="3848724" cy="821398"/>
            <a:chOff x="3332151" y="6306602"/>
            <a:chExt cx="3848724" cy="821398"/>
          </a:xfrm>
        </p:grpSpPr>
        <p:cxnSp>
          <p:nvCxnSpPr>
            <p:cNvPr id="77" name="Google Shape;77;p13"/>
            <p:cNvCxnSpPr/>
            <p:nvPr/>
          </p:nvCxnSpPr>
          <p:spPr>
            <a:xfrm>
              <a:off x="3338775" y="6856400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3338775" y="7128000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9" name="Google Shape;79;p13"/>
            <p:cNvSpPr txBox="1"/>
            <p:nvPr/>
          </p:nvSpPr>
          <p:spPr>
            <a:xfrm>
              <a:off x="3332151" y="6306602"/>
              <a:ext cx="3815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Dancing Script"/>
                  <a:ea typeface="Dancing Script"/>
                  <a:cs typeface="Dancing Script"/>
                  <a:sym typeface="Dancing Script"/>
                </a:rPr>
                <a:t>Other Food Items:</a:t>
              </a:r>
              <a:endParaRPr sz="2100"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3332151" y="7366527"/>
            <a:ext cx="3848724" cy="821398"/>
            <a:chOff x="3332151" y="7366527"/>
            <a:chExt cx="3848724" cy="821398"/>
          </a:xfrm>
        </p:grpSpPr>
        <p:cxnSp>
          <p:nvCxnSpPr>
            <p:cNvPr id="81" name="Google Shape;81;p13"/>
            <p:cNvCxnSpPr/>
            <p:nvPr/>
          </p:nvCxnSpPr>
          <p:spPr>
            <a:xfrm>
              <a:off x="3338775" y="7916325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3338775" y="8187925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3" name="Google Shape;83;p13"/>
            <p:cNvSpPr txBox="1"/>
            <p:nvPr/>
          </p:nvSpPr>
          <p:spPr>
            <a:xfrm>
              <a:off x="3332151" y="7366527"/>
              <a:ext cx="3815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Dancing Script"/>
                  <a:ea typeface="Dancing Script"/>
                  <a:cs typeface="Dancing Script"/>
                  <a:sym typeface="Dancing Script"/>
                </a:rPr>
                <a:t>Toiletries:</a:t>
              </a:r>
              <a:endParaRPr sz="2100"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3332151" y="8426452"/>
            <a:ext cx="3848724" cy="821398"/>
            <a:chOff x="3332151" y="8426452"/>
            <a:chExt cx="3848724" cy="821398"/>
          </a:xfrm>
        </p:grpSpPr>
        <p:cxnSp>
          <p:nvCxnSpPr>
            <p:cNvPr id="85" name="Google Shape;85;p13"/>
            <p:cNvCxnSpPr/>
            <p:nvPr/>
          </p:nvCxnSpPr>
          <p:spPr>
            <a:xfrm>
              <a:off x="3338775" y="8976250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3338775" y="9247850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7" name="Google Shape;87;p13"/>
            <p:cNvSpPr txBox="1"/>
            <p:nvPr/>
          </p:nvSpPr>
          <p:spPr>
            <a:xfrm>
              <a:off x="3332151" y="8426452"/>
              <a:ext cx="3815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Dancing Script"/>
                  <a:ea typeface="Dancing Script"/>
                  <a:cs typeface="Dancing Script"/>
                  <a:sym typeface="Dancing Script"/>
                </a:rPr>
                <a:t>Kitchen Needs:</a:t>
              </a:r>
              <a:endParaRPr sz="2100"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3332151" y="9486377"/>
            <a:ext cx="3848724" cy="821398"/>
            <a:chOff x="3332151" y="9486377"/>
            <a:chExt cx="3848724" cy="821398"/>
          </a:xfrm>
        </p:grpSpPr>
        <p:cxnSp>
          <p:nvCxnSpPr>
            <p:cNvPr id="89" name="Google Shape;89;p13"/>
            <p:cNvCxnSpPr/>
            <p:nvPr/>
          </p:nvCxnSpPr>
          <p:spPr>
            <a:xfrm>
              <a:off x="3338775" y="10036175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3338775" y="10307775"/>
              <a:ext cx="3842100" cy="0"/>
            </a:xfrm>
            <a:prstGeom prst="straightConnector1">
              <a:avLst/>
            </a:prstGeom>
            <a:noFill/>
            <a:ln cap="flat" cmpd="sng" w="19050">
              <a:solidFill>
                <a:srgbClr val="B1B2A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1" name="Google Shape;91;p13"/>
            <p:cNvSpPr txBox="1"/>
            <p:nvPr/>
          </p:nvSpPr>
          <p:spPr>
            <a:xfrm>
              <a:off x="3332151" y="9486377"/>
              <a:ext cx="3815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Dancing Script"/>
                  <a:ea typeface="Dancing Script"/>
                  <a:cs typeface="Dancing Script"/>
                  <a:sym typeface="Dancing Script"/>
                </a:rPr>
                <a:t>Household Supplies</a:t>
              </a:r>
              <a:endParaRPr sz="2100"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