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uckiest Guy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025">
          <p15:clr>
            <a:srgbClr val="A4A3A4"/>
          </p15:clr>
        </p15:guide>
        <p15:guide id="2" pos="73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25"/>
        <p:guide pos="7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uckiestGu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8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293200" y="1099675"/>
            <a:ext cx="49737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3C3C3B"/>
                </a:solidFill>
                <a:latin typeface="Luckiest Guy"/>
                <a:ea typeface="Luckiest Guy"/>
                <a:cs typeface="Luckiest Guy"/>
                <a:sym typeface="Luckiest Guy"/>
              </a:rPr>
              <a:t>Grocery List</a:t>
            </a:r>
            <a:endParaRPr sz="5000">
              <a:solidFill>
                <a:srgbClr val="3C3C3B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1170000" y="2755800"/>
            <a:ext cx="5222875" cy="5531549"/>
            <a:chOff x="1170000" y="2755800"/>
            <a:chExt cx="5222875" cy="5531549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1170000" y="2755800"/>
              <a:ext cx="5222875" cy="381000"/>
              <a:chOff x="1170000" y="2755800"/>
              <a:chExt cx="5222875" cy="381000"/>
            </a:xfrm>
          </p:grpSpPr>
          <p:cxnSp>
            <p:nvCxnSpPr>
              <p:cNvPr id="58" name="Google Shape;58;p13"/>
              <p:cNvCxnSpPr/>
              <p:nvPr/>
            </p:nvCxnSpPr>
            <p:spPr>
              <a:xfrm>
                <a:off x="1179175" y="2755800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9" name="Google Shape;59;p13"/>
              <p:cNvSpPr/>
              <p:nvPr/>
            </p:nvSpPr>
            <p:spPr>
              <a:xfrm>
                <a:off x="1170000" y="2991000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1170000" y="3370417"/>
              <a:ext cx="5222875" cy="381000"/>
              <a:chOff x="1170000" y="3368575"/>
              <a:chExt cx="5222875" cy="381000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1179175" y="336857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2" name="Google Shape;62;p13"/>
              <p:cNvSpPr/>
              <p:nvPr/>
            </p:nvSpPr>
            <p:spPr>
              <a:xfrm>
                <a:off x="1170000" y="360377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1170000" y="3985034"/>
              <a:ext cx="5222875" cy="381000"/>
              <a:chOff x="1170000" y="3981350"/>
              <a:chExt cx="5222875" cy="381000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1179175" y="3981350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5" name="Google Shape;65;p13"/>
              <p:cNvSpPr/>
              <p:nvPr/>
            </p:nvSpPr>
            <p:spPr>
              <a:xfrm>
                <a:off x="1170000" y="4216550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1170000" y="4599650"/>
              <a:ext cx="5222875" cy="381000"/>
              <a:chOff x="1170000" y="4594125"/>
              <a:chExt cx="5222875" cy="381000"/>
            </a:xfrm>
          </p:grpSpPr>
          <p:cxnSp>
            <p:nvCxnSpPr>
              <p:cNvPr id="67" name="Google Shape;67;p13"/>
              <p:cNvCxnSpPr/>
              <p:nvPr/>
            </p:nvCxnSpPr>
            <p:spPr>
              <a:xfrm>
                <a:off x="1179175" y="459412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8" name="Google Shape;68;p13"/>
              <p:cNvSpPr/>
              <p:nvPr/>
            </p:nvSpPr>
            <p:spPr>
              <a:xfrm>
                <a:off x="1170000" y="482932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1170000" y="5214267"/>
              <a:ext cx="5222875" cy="381000"/>
              <a:chOff x="1170000" y="4594125"/>
              <a:chExt cx="5222875" cy="381000"/>
            </a:xfrm>
          </p:grpSpPr>
          <p:cxnSp>
            <p:nvCxnSpPr>
              <p:cNvPr id="70" name="Google Shape;70;p13"/>
              <p:cNvCxnSpPr/>
              <p:nvPr/>
            </p:nvCxnSpPr>
            <p:spPr>
              <a:xfrm>
                <a:off x="1179175" y="459412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1" name="Google Shape;71;p13"/>
              <p:cNvSpPr/>
              <p:nvPr/>
            </p:nvSpPr>
            <p:spPr>
              <a:xfrm>
                <a:off x="1170000" y="482932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1170000" y="5828883"/>
              <a:ext cx="5222875" cy="381000"/>
              <a:chOff x="1170000" y="4594125"/>
              <a:chExt cx="5222875" cy="381000"/>
            </a:xfrm>
          </p:grpSpPr>
          <p:cxnSp>
            <p:nvCxnSpPr>
              <p:cNvPr id="73" name="Google Shape;73;p13"/>
              <p:cNvCxnSpPr/>
              <p:nvPr/>
            </p:nvCxnSpPr>
            <p:spPr>
              <a:xfrm>
                <a:off x="1179175" y="459412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4" name="Google Shape;74;p13"/>
              <p:cNvSpPr/>
              <p:nvPr/>
            </p:nvSpPr>
            <p:spPr>
              <a:xfrm>
                <a:off x="1170000" y="482932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1170000" y="6443500"/>
              <a:ext cx="5222875" cy="381000"/>
              <a:chOff x="1170000" y="4594125"/>
              <a:chExt cx="5222875" cy="381000"/>
            </a:xfrm>
          </p:grpSpPr>
          <p:cxnSp>
            <p:nvCxnSpPr>
              <p:cNvPr id="76" name="Google Shape;76;p13"/>
              <p:cNvCxnSpPr/>
              <p:nvPr/>
            </p:nvCxnSpPr>
            <p:spPr>
              <a:xfrm>
                <a:off x="1179175" y="459412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7" name="Google Shape;77;p13"/>
              <p:cNvSpPr/>
              <p:nvPr/>
            </p:nvSpPr>
            <p:spPr>
              <a:xfrm>
                <a:off x="1170000" y="482932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1170000" y="7058116"/>
              <a:ext cx="5222875" cy="381000"/>
              <a:chOff x="1170000" y="4594125"/>
              <a:chExt cx="5222875" cy="381000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1179175" y="459412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0" name="Google Shape;80;p13"/>
              <p:cNvSpPr/>
              <p:nvPr/>
            </p:nvSpPr>
            <p:spPr>
              <a:xfrm>
                <a:off x="1170000" y="482932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1170000" y="7672733"/>
              <a:ext cx="5222875" cy="381000"/>
              <a:chOff x="1170000" y="4594125"/>
              <a:chExt cx="5222875" cy="381000"/>
            </a:xfrm>
          </p:grpSpPr>
          <p:cxnSp>
            <p:nvCxnSpPr>
              <p:cNvPr id="82" name="Google Shape;82;p13"/>
              <p:cNvCxnSpPr/>
              <p:nvPr/>
            </p:nvCxnSpPr>
            <p:spPr>
              <a:xfrm>
                <a:off x="1179175" y="4594125"/>
                <a:ext cx="5213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3C3C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3" name="Google Shape;83;p13"/>
              <p:cNvSpPr/>
              <p:nvPr/>
            </p:nvSpPr>
            <p:spPr>
              <a:xfrm>
                <a:off x="1170000" y="4829325"/>
                <a:ext cx="145800" cy="145800"/>
              </a:xfrm>
              <a:prstGeom prst="ellipse">
                <a:avLst/>
              </a:prstGeom>
              <a:solidFill>
                <a:srgbClr val="3C3C3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84" name="Google Shape;84;p13"/>
            <p:cNvCxnSpPr/>
            <p:nvPr/>
          </p:nvCxnSpPr>
          <p:spPr>
            <a:xfrm>
              <a:off x="1179175" y="8287350"/>
              <a:ext cx="5213700" cy="0"/>
            </a:xfrm>
            <a:prstGeom prst="straightConnector1">
              <a:avLst/>
            </a:prstGeom>
            <a:noFill/>
            <a:ln cap="flat" cmpd="sng" w="19050">
              <a:solidFill>
                <a:srgbClr val="3C3C3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16051" t="0"/>
          <a:stretch/>
        </p:blipFill>
        <p:spPr>
          <a:xfrm>
            <a:off x="5814650" y="0"/>
            <a:ext cx="1745350" cy="209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0954" y="2727267"/>
            <a:ext cx="425675" cy="421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 b="0" l="0" r="52910" t="0"/>
          <a:stretch/>
        </p:blipFill>
        <p:spPr>
          <a:xfrm>
            <a:off x="7359550" y="3282650"/>
            <a:ext cx="200450" cy="42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93850" y="2033728"/>
            <a:ext cx="425675" cy="42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7">
            <a:alphaModFix/>
          </a:blip>
          <a:srcRect b="0" l="22498" r="0" t="34357"/>
          <a:stretch/>
        </p:blipFill>
        <p:spPr>
          <a:xfrm>
            <a:off x="0" y="0"/>
            <a:ext cx="1026800" cy="98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1940846">
            <a:off x="6549" y="727493"/>
            <a:ext cx="1474749" cy="1451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9">
            <a:alphaModFix/>
          </a:blip>
          <a:srcRect b="36616" l="12587" r="4760" t="0"/>
          <a:stretch/>
        </p:blipFill>
        <p:spPr>
          <a:xfrm>
            <a:off x="0" y="8672750"/>
            <a:ext cx="7560003" cy="205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 rotWithShape="1">
          <a:blip r:embed="rId8">
            <a:alphaModFix/>
          </a:blip>
          <a:srcRect b="0" l="26852" r="0" t="0"/>
          <a:stretch/>
        </p:blipFill>
        <p:spPr>
          <a:xfrm>
            <a:off x="0" y="2331825"/>
            <a:ext cx="965175" cy="129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