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3657600" cx="5486400"/>
  <p:notesSz cx="6858000" cy="9144000"/>
  <p:embeddedFontLst>
    <p:embeddedFont>
      <p:font typeface="Lilita One"/>
      <p:regular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LilitaOn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7556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857556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d86954e2f_0_13:notes"/>
          <p:cNvSpPr/>
          <p:nvPr>
            <p:ph idx="2" type="sldImg"/>
          </p:nvPr>
        </p:nvSpPr>
        <p:spPr>
          <a:xfrm>
            <a:off x="857556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1d86954e2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87025" y="529476"/>
            <a:ext cx="5112300" cy="14595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87020" y="2015378"/>
            <a:ext cx="5112300" cy="5637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87020" y="786578"/>
            <a:ext cx="5112300" cy="13962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87020" y="2241582"/>
            <a:ext cx="5112300" cy="9249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98450" lvl="0" marL="4572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85750" lvl="1" marL="9144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87020" y="1529493"/>
            <a:ext cx="5112300" cy="5985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87020" y="316462"/>
            <a:ext cx="5112300" cy="407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7020" y="819538"/>
            <a:ext cx="5112300" cy="2429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87020" y="316462"/>
            <a:ext cx="5112300" cy="407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87020" y="819538"/>
            <a:ext cx="2400000" cy="2429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899440" y="819538"/>
            <a:ext cx="2400000" cy="2429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87020" y="316462"/>
            <a:ext cx="5112300" cy="407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87020" y="395093"/>
            <a:ext cx="1684800" cy="5373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87020" y="988160"/>
            <a:ext cx="1684800" cy="22608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94150" y="320107"/>
            <a:ext cx="3820800" cy="29091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743200" y="-89"/>
            <a:ext cx="2743200" cy="36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58250" lIns="58250" spcFirstLastPara="1" rIns="58250" wrap="square" tIns="58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59300" y="876924"/>
            <a:ext cx="2427000" cy="10542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59300" y="1993298"/>
            <a:ext cx="2427000" cy="878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963700" y="514898"/>
            <a:ext cx="2302200" cy="26277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87020" y="3008409"/>
            <a:ext cx="3599400" cy="4302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7020" y="316462"/>
            <a:ext cx="51123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87020" y="819538"/>
            <a:ext cx="5112300" cy="24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50" lIns="58250" spcFirstLastPara="1" rIns="58250" wrap="square" tIns="58250">
            <a:normAutofit/>
          </a:bodyPr>
          <a:lstStyle>
            <a:lvl1pPr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250" lIns="58250" spcFirstLastPara="1" rIns="58250" wrap="square" tIns="58250">
            <a:normAutofit/>
          </a:bodyPr>
          <a:lstStyle>
            <a:lvl1pPr lvl="0" algn="r">
              <a:buNone/>
              <a:defRPr sz="600">
                <a:solidFill>
                  <a:schemeClr val="dk2"/>
                </a:solidFill>
              </a:defRPr>
            </a:lvl1pPr>
            <a:lvl2pPr lvl="1" algn="r">
              <a:buNone/>
              <a:defRPr sz="600">
                <a:solidFill>
                  <a:schemeClr val="dk2"/>
                </a:solidFill>
              </a:defRPr>
            </a:lvl2pPr>
            <a:lvl3pPr lvl="2" algn="r">
              <a:buNone/>
              <a:defRPr sz="600">
                <a:solidFill>
                  <a:schemeClr val="dk2"/>
                </a:solidFill>
              </a:defRPr>
            </a:lvl3pPr>
            <a:lvl4pPr lvl="3" algn="r">
              <a:buNone/>
              <a:defRPr sz="600">
                <a:solidFill>
                  <a:schemeClr val="dk2"/>
                </a:solidFill>
              </a:defRPr>
            </a:lvl4pPr>
            <a:lvl5pPr lvl="4" algn="r">
              <a:buNone/>
              <a:defRPr sz="600">
                <a:solidFill>
                  <a:schemeClr val="dk2"/>
                </a:solidFill>
              </a:defRPr>
            </a:lvl5pPr>
            <a:lvl6pPr lvl="5" algn="r">
              <a:buNone/>
              <a:defRPr sz="600">
                <a:solidFill>
                  <a:schemeClr val="dk2"/>
                </a:solidFill>
              </a:defRPr>
            </a:lvl6pPr>
            <a:lvl7pPr lvl="6" algn="r">
              <a:buNone/>
              <a:defRPr sz="600">
                <a:solidFill>
                  <a:schemeClr val="dk2"/>
                </a:solidFill>
              </a:defRPr>
            </a:lvl7pPr>
            <a:lvl8pPr lvl="7" algn="r">
              <a:buNone/>
              <a:defRPr sz="600">
                <a:solidFill>
                  <a:schemeClr val="dk2"/>
                </a:solidFill>
              </a:defRPr>
            </a:lvl8pPr>
            <a:lvl9pPr lvl="8" algn="r">
              <a:buNone/>
              <a:defRPr sz="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5486400" cy="3658274"/>
            <a:chOff x="0" y="0"/>
            <a:chExt cx="5486400" cy="3658274"/>
          </a:xfrm>
        </p:grpSpPr>
        <p:grpSp>
          <p:nvGrpSpPr>
            <p:cNvPr id="55" name="Google Shape;55;p13"/>
            <p:cNvGrpSpPr/>
            <p:nvPr/>
          </p:nvGrpSpPr>
          <p:grpSpPr>
            <a:xfrm>
              <a:off x="0" y="0"/>
              <a:ext cx="5486400" cy="3657600"/>
              <a:chOff x="0" y="0"/>
              <a:chExt cx="5486400" cy="3657600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0" y="0"/>
                <a:ext cx="5486400" cy="3657600"/>
              </a:xfrm>
              <a:prstGeom prst="rect">
                <a:avLst/>
              </a:prstGeom>
              <a:solidFill>
                <a:srgbClr val="FDE0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7" name="Google Shape;57;p13"/>
              <p:cNvPicPr preferRelativeResize="0"/>
              <p:nvPr/>
            </p:nvPicPr>
            <p:blipFill rotWithShape="1">
              <a:blip r:embed="rId3">
                <a:alphaModFix/>
              </a:blip>
              <a:srcRect b="149" l="159" r="149" t="159"/>
              <a:stretch/>
            </p:blipFill>
            <p:spPr>
              <a:xfrm>
                <a:off x="0" y="0"/>
                <a:ext cx="5486400" cy="3657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8" name="Google Shape;58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5502" y="82897"/>
              <a:ext cx="5393624" cy="3575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" name="Google Shape;59;p13"/>
          <p:cNvGrpSpPr/>
          <p:nvPr/>
        </p:nvGrpSpPr>
        <p:grpSpPr>
          <a:xfrm>
            <a:off x="360707" y="289389"/>
            <a:ext cx="4595199" cy="3175035"/>
            <a:chOff x="341593" y="270275"/>
            <a:chExt cx="4595199" cy="3175035"/>
          </a:xfrm>
        </p:grpSpPr>
        <p:pic>
          <p:nvPicPr>
            <p:cNvPr id="60" name="Google Shape;60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6425" y="270275"/>
              <a:ext cx="3703949" cy="1979276"/>
            </a:xfrm>
            <a:prstGeom prst="rect">
              <a:avLst/>
            </a:prstGeom>
            <a:noFill/>
            <a:ln>
              <a:noFill/>
            </a:ln>
            <a:effectLst>
              <a:outerShdw blurRad="428625" rotWithShape="0" algn="bl" dist="85725">
                <a:srgbClr val="000000">
                  <a:alpha val="80000"/>
                </a:srgbClr>
              </a:outerShdw>
            </a:effectLst>
          </p:spPr>
        </p:pic>
        <p:pic>
          <p:nvPicPr>
            <p:cNvPr id="61" name="Google Shape;61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41593" y="1170336"/>
              <a:ext cx="4595199" cy="2274974"/>
            </a:xfrm>
            <a:prstGeom prst="rect">
              <a:avLst/>
            </a:prstGeom>
            <a:noFill/>
            <a:ln>
              <a:noFill/>
            </a:ln>
            <a:effectLst>
              <a:outerShdw blurRad="428625" rotWithShape="0" algn="bl" dir="5400000" dist="66675">
                <a:srgbClr val="000000">
                  <a:alpha val="80000"/>
                </a:srgbClr>
              </a:outerShdw>
            </a:effectLst>
          </p:spPr>
        </p:pic>
      </p:grpSp>
      <p:sp>
        <p:nvSpPr>
          <p:cNvPr id="62" name="Google Shape;62;p13"/>
          <p:cNvSpPr txBox="1"/>
          <p:nvPr/>
        </p:nvSpPr>
        <p:spPr>
          <a:xfrm rot="-471479">
            <a:off x="391841" y="406427"/>
            <a:ext cx="2135048" cy="277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800">
                <a:solidFill>
                  <a:srgbClr val="2A272B"/>
                </a:solidFill>
                <a:latin typeface="Lilita One"/>
                <a:ea typeface="Lilita One"/>
                <a:cs typeface="Lilita One"/>
                <a:sym typeface="Lilita One"/>
              </a:rPr>
              <a:t>GREETINGS FROM</a:t>
            </a:r>
            <a:endParaRPr i="1" sz="1800">
              <a:solidFill>
                <a:srgbClr val="2A272B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63" name="Google Shape;63;p13"/>
          <p:cNvSpPr txBox="1"/>
          <p:nvPr/>
        </p:nvSpPr>
        <p:spPr>
          <a:xfrm rot="-471753">
            <a:off x="4418454" y="2903940"/>
            <a:ext cx="890370" cy="3540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2300">
                <a:solidFill>
                  <a:srgbClr val="2A272B"/>
                </a:solidFill>
                <a:latin typeface="Lilita One"/>
                <a:ea typeface="Lilita One"/>
                <a:cs typeface="Lilita One"/>
                <a:sym typeface="Lilita One"/>
              </a:rPr>
              <a:t>CITY</a:t>
            </a:r>
            <a:endParaRPr i="1" sz="2300">
              <a:solidFill>
                <a:srgbClr val="2A272B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4"/>
          <p:cNvGrpSpPr/>
          <p:nvPr/>
        </p:nvGrpSpPr>
        <p:grpSpPr>
          <a:xfrm>
            <a:off x="0" y="0"/>
            <a:ext cx="5486400" cy="3657600"/>
            <a:chOff x="0" y="0"/>
            <a:chExt cx="5486400" cy="3657600"/>
          </a:xfrm>
        </p:grpSpPr>
        <p:sp>
          <p:nvSpPr>
            <p:cNvPr id="69" name="Google Shape;69;p14"/>
            <p:cNvSpPr/>
            <p:nvPr/>
          </p:nvSpPr>
          <p:spPr>
            <a:xfrm>
              <a:off x="0" y="0"/>
              <a:ext cx="5486400" cy="3657600"/>
            </a:xfrm>
            <a:prstGeom prst="rect">
              <a:avLst/>
            </a:prstGeom>
            <a:solidFill>
              <a:srgbClr val="F8F6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0" name="Google Shape;70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5486400" cy="3657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14"/>
          <p:cNvSpPr/>
          <p:nvPr/>
        </p:nvSpPr>
        <p:spPr>
          <a:xfrm>
            <a:off x="4619700" y="152750"/>
            <a:ext cx="690300" cy="894300"/>
          </a:xfrm>
          <a:prstGeom prst="rect">
            <a:avLst/>
          </a:prstGeom>
          <a:noFill/>
          <a:ln cap="flat" cmpd="sng" w="19050">
            <a:solidFill>
              <a:srgbClr val="2A27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2" name="Google Shape;72;p14"/>
          <p:cNvCxnSpPr/>
          <p:nvPr/>
        </p:nvCxnSpPr>
        <p:spPr>
          <a:xfrm>
            <a:off x="2696225" y="147550"/>
            <a:ext cx="0" cy="3131700"/>
          </a:xfrm>
          <a:prstGeom prst="straightConnector1">
            <a:avLst/>
          </a:prstGeom>
          <a:noFill/>
          <a:ln cap="flat" cmpd="sng" w="19050">
            <a:solidFill>
              <a:srgbClr val="2A272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" name="Google Shape;73;p14"/>
          <p:cNvSpPr txBox="1"/>
          <p:nvPr/>
        </p:nvSpPr>
        <p:spPr>
          <a:xfrm>
            <a:off x="1228200" y="3384529"/>
            <a:ext cx="3030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A272B"/>
                </a:solidFill>
                <a:latin typeface="Lilita One"/>
                <a:ea typeface="Lilita One"/>
                <a:cs typeface="Lilita One"/>
                <a:sym typeface="Lilita One"/>
              </a:rPr>
              <a:t>Greetings from New York Postcard</a:t>
            </a:r>
            <a:endParaRPr sz="1000">
              <a:solidFill>
                <a:srgbClr val="2A272B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