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</p:sldIdLst>
  <p:sldSz cy="7772400" cx="10058400"/>
  <p:notesSz cx="6858000" cy="9144000"/>
  <p:embeddedFontLst>
    <p:embeddedFont>
      <p:font typeface="Poppins"/>
      <p:regular r:id="rId7"/>
      <p:bold r:id="rId8"/>
      <p:italic r:id="rId9"/>
      <p:boldItalic r:id="rId10"/>
    </p:embeddedFont>
    <p:embeddedFont>
      <p:font typeface="Poppins Medium"/>
      <p:regular r:id="rId11"/>
      <p:bold r:id="rId12"/>
      <p:italic r:id="rId13"/>
      <p:boldItalic r:id="rId14"/>
    </p:embeddedFont>
    <p:embeddedFont>
      <p:font typeface="Poppins SemiBold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PoppinsMedium-regular.fntdata"/><Relationship Id="rId10" Type="http://schemas.openxmlformats.org/officeDocument/2006/relationships/font" Target="fonts/Poppins-boldItalic.fntdata"/><Relationship Id="rId13" Type="http://schemas.openxmlformats.org/officeDocument/2006/relationships/font" Target="fonts/PoppinsMedium-italic.fntdata"/><Relationship Id="rId12" Type="http://schemas.openxmlformats.org/officeDocument/2006/relationships/font" Target="fonts/PoppinsMedium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Poppins-italic.fntdata"/><Relationship Id="rId15" Type="http://schemas.openxmlformats.org/officeDocument/2006/relationships/font" Target="fonts/PoppinsSemiBold-regular.fntdata"/><Relationship Id="rId14" Type="http://schemas.openxmlformats.org/officeDocument/2006/relationships/font" Target="fonts/PoppinsMedium-boldItalic.fntdata"/><Relationship Id="rId17" Type="http://schemas.openxmlformats.org/officeDocument/2006/relationships/font" Target="fonts/PoppinsSemiBold-italic.fntdata"/><Relationship Id="rId16" Type="http://schemas.openxmlformats.org/officeDocument/2006/relationships/font" Target="fonts/PoppinsSemiBo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PoppinsSemiBold-boldItalic.fntdata"/><Relationship Id="rId7" Type="http://schemas.openxmlformats.org/officeDocument/2006/relationships/font" Target="fonts/Poppins-regular.fntdata"/><Relationship Id="rId8" Type="http://schemas.openxmlformats.org/officeDocument/2006/relationships/font" Target="fonts/Poppi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e396e0df22_0_36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e396e0df2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4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9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3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9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74650" lvl="0" marL="45720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17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9100" cy="11421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91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400" cy="6181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50200" cy="22404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50200" cy="18660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74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55" name="Google Shape;55;p13"/>
            <p:cNvPicPr preferRelativeResize="0"/>
            <p:nvPr/>
          </p:nvPicPr>
          <p:blipFill rotWithShape="1">
            <a:blip r:embed="rId3">
              <a:alphaModFix/>
            </a:blip>
            <a:srcRect b="670" l="4615" r="4168" t="661"/>
            <a:stretch/>
          </p:blipFill>
          <p:spPr>
            <a:xfrm>
              <a:off x="0" y="0"/>
              <a:ext cx="10058399" cy="777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13"/>
            <p:cNvSpPr/>
            <p:nvPr/>
          </p:nvSpPr>
          <p:spPr>
            <a:xfrm>
              <a:off x="0" y="0"/>
              <a:ext cx="3465900" cy="77724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6592500" y="0"/>
              <a:ext cx="3465900" cy="77724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" name="Google Shape;58;p13"/>
          <p:cNvSpPr/>
          <p:nvPr/>
        </p:nvSpPr>
        <p:spPr>
          <a:xfrm>
            <a:off x="3379788" y="0"/>
            <a:ext cx="3249900" cy="7772400"/>
          </a:xfrm>
          <a:prstGeom prst="rect">
            <a:avLst/>
          </a:prstGeom>
          <a:solidFill>
            <a:srgbClr val="699325"/>
          </a:solidFill>
          <a:ln>
            <a:noFill/>
          </a:ln>
        </p:spPr>
        <p:txBody>
          <a:bodyPr anchorCtr="0" anchor="ctr" bIns="232225" lIns="232225" spcFirstLastPara="1" rIns="232225" wrap="square" tIns="232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117401"/>
            <a:ext cx="6848666" cy="365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6114" y="-1"/>
            <a:ext cx="5892290" cy="3654995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57150">
              <a:srgbClr val="000000">
                <a:alpha val="25000"/>
              </a:srgbClr>
            </a:outerShdw>
          </a:effectLst>
        </p:spPr>
      </p:pic>
      <p:grpSp>
        <p:nvGrpSpPr>
          <p:cNvPr id="61" name="Google Shape;61;p13"/>
          <p:cNvGrpSpPr/>
          <p:nvPr/>
        </p:nvGrpSpPr>
        <p:grpSpPr>
          <a:xfrm>
            <a:off x="355081" y="676122"/>
            <a:ext cx="2931300" cy="2764437"/>
            <a:chOff x="355081" y="676122"/>
            <a:chExt cx="2931300" cy="2764437"/>
          </a:xfrm>
        </p:grpSpPr>
        <p:sp>
          <p:nvSpPr>
            <p:cNvPr id="62" name="Google Shape;62;p13"/>
            <p:cNvSpPr txBox="1"/>
            <p:nvPr/>
          </p:nvSpPr>
          <p:spPr>
            <a:xfrm>
              <a:off x="355081" y="676122"/>
              <a:ext cx="2931300" cy="9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uk" sz="38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EXPLORE</a:t>
              </a:r>
              <a:endParaRPr b="1" sz="38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8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THE PARK</a:t>
              </a:r>
              <a:endParaRPr b="1" sz="38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3" name="Google Shape;63;p13"/>
            <p:cNvSpPr txBox="1"/>
            <p:nvPr/>
          </p:nvSpPr>
          <p:spPr>
            <a:xfrm>
              <a:off x="369507" y="1957009"/>
              <a:ext cx="2690100" cy="6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Hiking Trails: </a:t>
              </a: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Over 100 miles of trails ranging from easy walks to challenging hikes</a:t>
              </a:r>
              <a:r>
                <a:rPr lang="uk" sz="15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  <a:endParaRPr sz="15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4" name="Google Shape;64;p13"/>
            <p:cNvSpPr txBox="1"/>
            <p:nvPr/>
          </p:nvSpPr>
          <p:spPr>
            <a:xfrm>
              <a:off x="369507" y="2794059"/>
              <a:ext cx="2690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Camping: </a:t>
              </a: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Enjoy a night </a:t>
              </a:r>
              <a:endParaRPr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under the stars at one of </a:t>
              </a:r>
              <a:endParaRPr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our many campsites.</a:t>
              </a:r>
              <a:endParaRPr sz="15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65" name="Google Shape;65;p13"/>
          <p:cNvGrpSpPr/>
          <p:nvPr/>
        </p:nvGrpSpPr>
        <p:grpSpPr>
          <a:xfrm>
            <a:off x="3752551" y="1978525"/>
            <a:ext cx="2553300" cy="3479725"/>
            <a:chOff x="3752551" y="1978525"/>
            <a:chExt cx="2553300" cy="3479725"/>
          </a:xfrm>
        </p:grpSpPr>
        <p:grpSp>
          <p:nvGrpSpPr>
            <p:cNvPr id="66" name="Google Shape;66;p13"/>
            <p:cNvGrpSpPr/>
            <p:nvPr/>
          </p:nvGrpSpPr>
          <p:grpSpPr>
            <a:xfrm>
              <a:off x="3752551" y="1978525"/>
              <a:ext cx="2553300" cy="2406525"/>
              <a:chOff x="3752551" y="1978525"/>
              <a:chExt cx="2553300" cy="2406525"/>
            </a:xfrm>
          </p:grpSpPr>
          <p:pic>
            <p:nvPicPr>
              <p:cNvPr id="67" name="Google Shape;67;p1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082738" y="1978525"/>
                <a:ext cx="1892925" cy="725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" name="Google Shape;68;p13"/>
              <p:cNvSpPr txBox="1"/>
              <p:nvPr/>
            </p:nvSpPr>
            <p:spPr>
              <a:xfrm>
                <a:off x="3752551" y="2977325"/>
                <a:ext cx="2553300" cy="31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2400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CONTACT:</a:t>
                </a:r>
                <a:endParaRPr b="1" sz="24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9" name="Google Shape;69;p13"/>
              <p:cNvSpPr txBox="1"/>
              <p:nvPr/>
            </p:nvSpPr>
            <p:spPr>
              <a:xfrm>
                <a:off x="3752551" y="3511656"/>
                <a:ext cx="2553300" cy="1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200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greennationalpark.ltd</a:t>
                </a:r>
                <a:endParaRPr sz="12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  <p:sp>
            <p:nvSpPr>
              <p:cNvPr id="70" name="Google Shape;70;p13"/>
              <p:cNvSpPr txBox="1"/>
              <p:nvPr/>
            </p:nvSpPr>
            <p:spPr>
              <a:xfrm>
                <a:off x="3752551" y="3863125"/>
                <a:ext cx="2553300" cy="1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200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Phone: (555) 321-7654</a:t>
                </a:r>
                <a:endParaRPr sz="12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  <p:sp>
            <p:nvSpPr>
              <p:cNvPr id="71" name="Google Shape;71;p13"/>
              <p:cNvSpPr txBox="1"/>
              <p:nvPr/>
            </p:nvSpPr>
            <p:spPr>
              <a:xfrm>
                <a:off x="3752551" y="4228150"/>
                <a:ext cx="2553300" cy="15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200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info@greennational.ltd</a:t>
                </a:r>
                <a:endParaRPr sz="12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</p:grpSp>
        <p:grpSp>
          <p:nvGrpSpPr>
            <p:cNvPr id="72" name="Google Shape;72;p13"/>
            <p:cNvGrpSpPr/>
            <p:nvPr/>
          </p:nvGrpSpPr>
          <p:grpSpPr>
            <a:xfrm>
              <a:off x="4032700" y="4573875"/>
              <a:ext cx="1992900" cy="884375"/>
              <a:chOff x="4032700" y="4573875"/>
              <a:chExt cx="1992900" cy="884375"/>
            </a:xfrm>
          </p:grpSpPr>
          <p:sp>
            <p:nvSpPr>
              <p:cNvPr id="73" name="Google Shape;73;p13"/>
              <p:cNvSpPr txBox="1"/>
              <p:nvPr/>
            </p:nvSpPr>
            <p:spPr>
              <a:xfrm>
                <a:off x="4032700" y="5088950"/>
                <a:ext cx="19929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200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123 Nature Lane, Green Valley, NY 12345</a:t>
                </a:r>
                <a:endParaRPr sz="12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  <p:pic>
            <p:nvPicPr>
              <p:cNvPr id="74" name="Google Shape;74;p1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903700" y="4573875"/>
                <a:ext cx="251000" cy="362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5" name="Google Shape;75;p13"/>
          <p:cNvGrpSpPr/>
          <p:nvPr/>
        </p:nvGrpSpPr>
        <p:grpSpPr>
          <a:xfrm>
            <a:off x="6999794" y="3834801"/>
            <a:ext cx="2931300" cy="3067608"/>
            <a:chOff x="331069" y="636101"/>
            <a:chExt cx="2931300" cy="3067608"/>
          </a:xfrm>
        </p:grpSpPr>
        <p:sp>
          <p:nvSpPr>
            <p:cNvPr id="76" name="Google Shape;76;p13"/>
            <p:cNvSpPr txBox="1"/>
            <p:nvPr/>
          </p:nvSpPr>
          <p:spPr>
            <a:xfrm>
              <a:off x="331069" y="636101"/>
              <a:ext cx="2931300" cy="14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8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GREEN </a:t>
              </a:r>
              <a:endParaRPr b="1" sz="38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8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NATIONAL </a:t>
              </a:r>
              <a:endParaRPr b="1" sz="38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8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PARK</a:t>
              </a:r>
              <a:endParaRPr b="1" sz="38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7" name="Google Shape;77;p13"/>
            <p:cNvSpPr txBox="1"/>
            <p:nvPr/>
          </p:nvSpPr>
          <p:spPr>
            <a:xfrm>
              <a:off x="345494" y="2410709"/>
              <a:ext cx="26901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Experience nature like never before at Green National Park, where lush forests, serene lakes, and diverse wildlife await. Plan your adventure today!</a:t>
              </a:r>
              <a:endParaRPr sz="15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4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83" name="Google Shape;83;p14"/>
            <p:cNvPicPr preferRelativeResize="0"/>
            <p:nvPr/>
          </p:nvPicPr>
          <p:blipFill rotWithShape="1">
            <a:blip r:embed="rId3">
              <a:alphaModFix/>
            </a:blip>
            <a:srcRect b="372" l="4676" r="4685" t="1568"/>
            <a:stretch/>
          </p:blipFill>
          <p:spPr>
            <a:xfrm>
              <a:off x="1" y="0"/>
              <a:ext cx="10058399" cy="777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4"/>
            <p:cNvSpPr/>
            <p:nvPr/>
          </p:nvSpPr>
          <p:spPr>
            <a:xfrm>
              <a:off x="0" y="0"/>
              <a:ext cx="3465900" cy="77724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6592500" y="0"/>
              <a:ext cx="3465900" cy="77724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" name="Google Shape;86;p14"/>
          <p:cNvGrpSpPr/>
          <p:nvPr/>
        </p:nvGrpSpPr>
        <p:grpSpPr>
          <a:xfrm>
            <a:off x="355081" y="4180156"/>
            <a:ext cx="2931300" cy="2688618"/>
            <a:chOff x="355081" y="4180156"/>
            <a:chExt cx="2931300" cy="2688618"/>
          </a:xfrm>
        </p:grpSpPr>
        <p:sp>
          <p:nvSpPr>
            <p:cNvPr id="87" name="Google Shape;87;p14"/>
            <p:cNvSpPr txBox="1"/>
            <p:nvPr/>
          </p:nvSpPr>
          <p:spPr>
            <a:xfrm>
              <a:off x="355081" y="4180156"/>
              <a:ext cx="29313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38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EVENTS</a:t>
              </a:r>
              <a:endParaRPr b="1" sz="38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8" name="Google Shape;88;p14"/>
            <p:cNvSpPr txBox="1"/>
            <p:nvPr/>
          </p:nvSpPr>
          <p:spPr>
            <a:xfrm>
              <a:off x="369500" y="4988125"/>
              <a:ext cx="2867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Junior Ranger Program: </a:t>
              </a: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Fun and educational activities for kids.</a:t>
              </a:r>
              <a:endParaRPr sz="15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9" name="Google Shape;89;p14"/>
            <p:cNvSpPr txBox="1"/>
            <p:nvPr/>
          </p:nvSpPr>
          <p:spPr>
            <a:xfrm>
              <a:off x="369500" y="5820600"/>
              <a:ext cx="2867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Seasonal Festivals: </a:t>
              </a: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Celebrate the changing seasons.</a:t>
              </a:r>
              <a:endParaRPr sz="15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0" name="Google Shape;90;p14"/>
            <p:cNvSpPr txBox="1"/>
            <p:nvPr/>
          </p:nvSpPr>
          <p:spPr>
            <a:xfrm>
              <a:off x="369500" y="6437674"/>
              <a:ext cx="2867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Workshops and Classes: </a:t>
              </a:r>
              <a:endParaRPr b="1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Learn about nature and more.</a:t>
              </a:r>
              <a:endParaRPr sz="15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1" name="Google Shape;91;p14"/>
          <p:cNvSpPr/>
          <p:nvPr/>
        </p:nvSpPr>
        <p:spPr>
          <a:xfrm>
            <a:off x="3379788" y="0"/>
            <a:ext cx="3249900" cy="7772400"/>
          </a:xfrm>
          <a:prstGeom prst="rect">
            <a:avLst/>
          </a:prstGeom>
          <a:solidFill>
            <a:srgbClr val="699325"/>
          </a:solidFill>
          <a:ln>
            <a:noFill/>
          </a:ln>
        </p:spPr>
        <p:txBody>
          <a:bodyPr anchorCtr="0" anchor="ctr" bIns="232225" lIns="232225" spcFirstLastPara="1" rIns="232225" wrap="square" tIns="232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470" y="4349576"/>
            <a:ext cx="5846929" cy="3422825"/>
          </a:xfrm>
          <a:prstGeom prst="rect">
            <a:avLst/>
          </a:prstGeom>
          <a:noFill/>
          <a:ln>
            <a:noFill/>
          </a:ln>
          <a:effectLst>
            <a:outerShdw blurRad="428625" rotWithShape="0" algn="bl" dir="15840000" dist="57150">
              <a:srgbClr val="000000">
                <a:alpha val="25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7201812" cy="3762650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57150">
              <a:srgbClr val="000000">
                <a:alpha val="25000"/>
              </a:srgbClr>
            </a:outerShdw>
          </a:effectLst>
        </p:spPr>
      </p:pic>
      <p:grpSp>
        <p:nvGrpSpPr>
          <p:cNvPr id="94" name="Google Shape;94;p14"/>
          <p:cNvGrpSpPr/>
          <p:nvPr/>
        </p:nvGrpSpPr>
        <p:grpSpPr>
          <a:xfrm>
            <a:off x="6999794" y="676126"/>
            <a:ext cx="2931300" cy="3471608"/>
            <a:chOff x="6999794" y="676126"/>
            <a:chExt cx="2931300" cy="3471608"/>
          </a:xfrm>
        </p:grpSpPr>
        <p:grpSp>
          <p:nvGrpSpPr>
            <p:cNvPr id="95" name="Google Shape;95;p14"/>
            <p:cNvGrpSpPr/>
            <p:nvPr/>
          </p:nvGrpSpPr>
          <p:grpSpPr>
            <a:xfrm>
              <a:off x="6999794" y="676126"/>
              <a:ext cx="2931300" cy="2205708"/>
              <a:chOff x="331069" y="636101"/>
              <a:chExt cx="2931300" cy="2205708"/>
            </a:xfrm>
          </p:grpSpPr>
          <p:sp>
            <p:nvSpPr>
              <p:cNvPr id="96" name="Google Shape;96;p14"/>
              <p:cNvSpPr txBox="1"/>
              <p:nvPr/>
            </p:nvSpPr>
            <p:spPr>
              <a:xfrm>
                <a:off x="331069" y="636101"/>
                <a:ext cx="2931300" cy="149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3800">
                    <a:solidFill>
                      <a:srgbClr val="34632B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TIPS FOR </a:t>
                </a:r>
                <a:endParaRPr b="1" sz="38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3800">
                    <a:solidFill>
                      <a:srgbClr val="34632B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A GREAT </a:t>
                </a:r>
                <a:endParaRPr b="1" sz="38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3800">
                    <a:solidFill>
                      <a:srgbClr val="34632B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VISIT:</a:t>
                </a:r>
                <a:endParaRPr b="1" sz="38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7" name="Google Shape;97;p14"/>
              <p:cNvSpPr txBox="1"/>
              <p:nvPr/>
            </p:nvSpPr>
            <p:spPr>
              <a:xfrm>
                <a:off x="345494" y="2410709"/>
                <a:ext cx="26901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rgbClr val="34632B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Wear comfortable shoes and bring plenty of water.</a:t>
                </a:r>
                <a:endParaRPr sz="1500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98" name="Google Shape;98;p14"/>
            <p:cNvSpPr txBox="1"/>
            <p:nvPr/>
          </p:nvSpPr>
          <p:spPr>
            <a:xfrm>
              <a:off x="7014219" y="3083684"/>
              <a:ext cx="2690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Respect wildlife and maintain a safe distance.</a:t>
              </a:r>
              <a:endParaRPr sz="15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9" name="Google Shape;99;p14"/>
            <p:cNvSpPr txBox="1"/>
            <p:nvPr/>
          </p:nvSpPr>
          <p:spPr>
            <a:xfrm>
              <a:off x="7014219" y="3716634"/>
              <a:ext cx="2690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4632B"/>
                  </a:solidFill>
                  <a:latin typeface="Poppins"/>
                  <a:ea typeface="Poppins"/>
                  <a:cs typeface="Poppins"/>
                  <a:sym typeface="Poppins"/>
                </a:rPr>
                <a:t>Carry out all trash to keep the park clean.</a:t>
              </a:r>
              <a:endParaRPr sz="1500">
                <a:solidFill>
                  <a:srgbClr val="3463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00" name="Google Shape;100;p14"/>
          <p:cNvGrpSpPr/>
          <p:nvPr/>
        </p:nvGrpSpPr>
        <p:grpSpPr>
          <a:xfrm>
            <a:off x="3728088" y="2136018"/>
            <a:ext cx="2553300" cy="3715677"/>
            <a:chOff x="3752551" y="2136018"/>
            <a:chExt cx="2553300" cy="3715677"/>
          </a:xfrm>
        </p:grpSpPr>
        <p:sp>
          <p:nvSpPr>
            <p:cNvPr id="101" name="Google Shape;101;p14"/>
            <p:cNvSpPr txBox="1"/>
            <p:nvPr/>
          </p:nvSpPr>
          <p:spPr>
            <a:xfrm>
              <a:off x="3752551" y="2136018"/>
              <a:ext cx="2553300" cy="6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24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UPCOMING</a:t>
              </a:r>
              <a:endParaRPr b="1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24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EVENTS</a:t>
              </a:r>
              <a:endParaRPr b="1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102" name="Google Shape;102;p14"/>
            <p:cNvGrpSpPr/>
            <p:nvPr/>
          </p:nvGrpSpPr>
          <p:grpSpPr>
            <a:xfrm>
              <a:off x="3752551" y="3157352"/>
              <a:ext cx="2553300" cy="605287"/>
              <a:chOff x="3752551" y="3157352"/>
              <a:chExt cx="2553300" cy="605287"/>
            </a:xfrm>
          </p:grpSpPr>
          <p:sp>
            <p:nvSpPr>
              <p:cNvPr id="103" name="Google Shape;103;p14"/>
              <p:cNvSpPr txBox="1"/>
              <p:nvPr/>
            </p:nvSpPr>
            <p:spPr>
              <a:xfrm>
                <a:off x="3752551" y="3157352"/>
                <a:ext cx="25533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chemeClr val="lt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Summer Celebration: </a:t>
                </a:r>
                <a:endParaRPr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04" name="Google Shape;104;p14"/>
              <p:cNvSpPr txBox="1"/>
              <p:nvPr/>
            </p:nvSpPr>
            <p:spPr>
              <a:xfrm>
                <a:off x="3752551" y="3579339"/>
                <a:ext cx="25533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June 21st</a:t>
                </a:r>
                <a:endParaRPr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105" name="Google Shape;105;p14"/>
            <p:cNvGrpSpPr/>
            <p:nvPr/>
          </p:nvGrpSpPr>
          <p:grpSpPr>
            <a:xfrm>
              <a:off x="3752551" y="4201883"/>
              <a:ext cx="2553300" cy="605287"/>
              <a:chOff x="3752551" y="3157352"/>
              <a:chExt cx="2553300" cy="605287"/>
            </a:xfrm>
          </p:grpSpPr>
          <p:sp>
            <p:nvSpPr>
              <p:cNvPr id="106" name="Google Shape;106;p14"/>
              <p:cNvSpPr txBox="1"/>
              <p:nvPr/>
            </p:nvSpPr>
            <p:spPr>
              <a:xfrm>
                <a:off x="3752551" y="3157352"/>
                <a:ext cx="25533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chemeClr val="lt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Photography Workshop:</a:t>
                </a:r>
                <a:endParaRPr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07" name="Google Shape;107;p14"/>
              <p:cNvSpPr txBox="1"/>
              <p:nvPr/>
            </p:nvSpPr>
            <p:spPr>
              <a:xfrm>
                <a:off x="3752551" y="3579339"/>
                <a:ext cx="25533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July 15th</a:t>
                </a:r>
                <a:endParaRPr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108" name="Google Shape;108;p14"/>
            <p:cNvGrpSpPr/>
            <p:nvPr/>
          </p:nvGrpSpPr>
          <p:grpSpPr>
            <a:xfrm>
              <a:off x="3752551" y="5246408"/>
              <a:ext cx="2553300" cy="605287"/>
              <a:chOff x="3752551" y="3157352"/>
              <a:chExt cx="2553300" cy="605287"/>
            </a:xfrm>
          </p:grpSpPr>
          <p:sp>
            <p:nvSpPr>
              <p:cNvPr id="109" name="Google Shape;109;p14"/>
              <p:cNvSpPr txBox="1"/>
              <p:nvPr/>
            </p:nvSpPr>
            <p:spPr>
              <a:xfrm>
                <a:off x="3752551" y="3157352"/>
                <a:ext cx="25533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chemeClr val="lt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Autumn Leaves Festival: </a:t>
                </a:r>
                <a:endParaRPr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110" name="Google Shape;110;p14"/>
              <p:cNvSpPr txBox="1"/>
              <p:nvPr/>
            </p:nvSpPr>
            <p:spPr>
              <a:xfrm>
                <a:off x="3752551" y="3579339"/>
                <a:ext cx="2553300" cy="18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October 12th</a:t>
                </a:r>
                <a:endParaRPr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