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Bodoni Moda"/>
      <p:regular r:id="rId7"/>
      <p:bold r:id="rId8"/>
      <p:italic r:id="rId9"/>
      <p:boldItalic r:id="rId10"/>
    </p:embeddedFont>
    <p:embeddedFont>
      <p:font typeface="Mr De Haviland"/>
      <p:regular r:id="rId11"/>
    </p:embeddedFont>
    <p:embeddedFont>
      <p:font typeface="Open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37">
          <p15:clr>
            <a:srgbClr val="747775"/>
          </p15:clr>
        </p15:guide>
        <p15:guide id="2" pos="4625">
          <p15:clr>
            <a:srgbClr val="747775"/>
          </p15:clr>
        </p15:guide>
        <p15:guide id="3" orient="horz" pos="659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7"/>
        <p:guide pos="4625"/>
        <p:guide pos="659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rDeHaviland-regular.fntdata"/><Relationship Id="rId10" Type="http://schemas.openxmlformats.org/officeDocument/2006/relationships/font" Target="fonts/BodoniModa-boldItalic.fntdata"/><Relationship Id="rId13" Type="http://schemas.openxmlformats.org/officeDocument/2006/relationships/font" Target="fonts/OpenSans-bold.fntdata"/><Relationship Id="rId12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BodoniModa-italic.fntdata"/><Relationship Id="rId15" Type="http://schemas.openxmlformats.org/officeDocument/2006/relationships/font" Target="fonts/OpenSans-boldItalic.fntdata"/><Relationship Id="rId14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odoniModa-regular.fntdata"/><Relationship Id="rId8" Type="http://schemas.openxmlformats.org/officeDocument/2006/relationships/font" Target="fonts/BodoniMod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098" l="0" r="20121" t="4195"/>
          <a:stretch/>
        </p:blipFill>
        <p:spPr>
          <a:xfrm>
            <a:off x="4112325" y="0"/>
            <a:ext cx="3447674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-125243" y="-126400"/>
            <a:ext cx="7810486" cy="10942359"/>
            <a:chOff x="-125243" y="-126400"/>
            <a:chExt cx="7810486" cy="10942359"/>
          </a:xfrm>
        </p:grpSpPr>
        <p:sp>
          <p:nvSpPr>
            <p:cNvPr id="56" name="Google Shape;56;p13"/>
            <p:cNvSpPr/>
            <p:nvPr/>
          </p:nvSpPr>
          <p:spPr>
            <a:xfrm>
              <a:off x="217350" y="217350"/>
              <a:ext cx="7125300" cy="10257300"/>
            </a:xfrm>
            <a:prstGeom prst="rect">
              <a:avLst/>
            </a:prstGeom>
            <a:noFill/>
            <a:ln cap="flat" cmpd="sng" w="19050">
              <a:solidFill>
                <a:srgbClr val="CDBE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20200" y="329475"/>
              <a:ext cx="6919500" cy="10033200"/>
            </a:xfrm>
            <a:prstGeom prst="rect">
              <a:avLst/>
            </a:prstGeom>
            <a:noFill/>
            <a:ln cap="flat" cmpd="sng" w="19050">
              <a:solidFill>
                <a:srgbClr val="CDBE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" name="Google Shape;58;p13"/>
            <p:cNvGrpSpPr/>
            <p:nvPr/>
          </p:nvGrpSpPr>
          <p:grpSpPr>
            <a:xfrm>
              <a:off x="-125243" y="-126400"/>
              <a:ext cx="688200" cy="688200"/>
              <a:chOff x="-125243" y="-126400"/>
              <a:chExt cx="688200" cy="688200"/>
            </a:xfrm>
          </p:grpSpPr>
          <p:sp>
            <p:nvSpPr>
              <p:cNvPr id="59" name="Google Shape;59;p13"/>
              <p:cNvSpPr/>
              <p:nvPr/>
            </p:nvSpPr>
            <p:spPr>
              <a:xfrm>
                <a:off x="-125243" y="-126400"/>
                <a:ext cx="688200" cy="688200"/>
              </a:xfrm>
              <a:prstGeom prst="pie">
                <a:avLst>
                  <a:gd fmla="val 0" name="adj1"/>
                  <a:gd fmla="val 5409309" name="adj2"/>
                </a:avLst>
              </a:prstGeom>
              <a:noFill/>
              <a:ln cap="flat" cmpd="sng" w="19050">
                <a:solidFill>
                  <a:srgbClr val="CDBE8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0" name="Google Shape;60;p13"/>
              <p:cNvCxnSpPr/>
              <p:nvPr/>
            </p:nvCxnSpPr>
            <p:spPr>
              <a:xfrm>
                <a:off x="217200" y="219625"/>
                <a:ext cx="239100" cy="239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DBE8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1" name="Google Shape;61;p13"/>
            <p:cNvGrpSpPr/>
            <p:nvPr/>
          </p:nvGrpSpPr>
          <p:grpSpPr>
            <a:xfrm flipH="1">
              <a:off x="6997043" y="-126400"/>
              <a:ext cx="688200" cy="688200"/>
              <a:chOff x="-125243" y="-126400"/>
              <a:chExt cx="688200" cy="688200"/>
            </a:xfrm>
          </p:grpSpPr>
          <p:sp>
            <p:nvSpPr>
              <p:cNvPr id="62" name="Google Shape;62;p13"/>
              <p:cNvSpPr/>
              <p:nvPr/>
            </p:nvSpPr>
            <p:spPr>
              <a:xfrm>
                <a:off x="-125243" y="-126400"/>
                <a:ext cx="688200" cy="688200"/>
              </a:xfrm>
              <a:prstGeom prst="pie">
                <a:avLst>
                  <a:gd fmla="val 0" name="adj1"/>
                  <a:gd fmla="val 5409309" name="adj2"/>
                </a:avLst>
              </a:prstGeom>
              <a:noFill/>
              <a:ln cap="flat" cmpd="sng" w="19050">
                <a:solidFill>
                  <a:srgbClr val="CDBE8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3" name="Google Shape;63;p13"/>
              <p:cNvCxnSpPr/>
              <p:nvPr/>
            </p:nvCxnSpPr>
            <p:spPr>
              <a:xfrm>
                <a:off x="217200" y="219625"/>
                <a:ext cx="239100" cy="239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DBE8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4" name="Google Shape;64;p13"/>
            <p:cNvGrpSpPr/>
            <p:nvPr/>
          </p:nvGrpSpPr>
          <p:grpSpPr>
            <a:xfrm rot="10800000">
              <a:off x="6997043" y="10127759"/>
              <a:ext cx="688200" cy="688200"/>
              <a:chOff x="-125243" y="-126400"/>
              <a:chExt cx="688200" cy="688200"/>
            </a:xfrm>
          </p:grpSpPr>
          <p:sp>
            <p:nvSpPr>
              <p:cNvPr id="65" name="Google Shape;65;p13"/>
              <p:cNvSpPr/>
              <p:nvPr/>
            </p:nvSpPr>
            <p:spPr>
              <a:xfrm>
                <a:off x="-125243" y="-126400"/>
                <a:ext cx="688200" cy="688200"/>
              </a:xfrm>
              <a:prstGeom prst="pie">
                <a:avLst>
                  <a:gd fmla="val 0" name="adj1"/>
                  <a:gd fmla="val 5409309" name="adj2"/>
                </a:avLst>
              </a:prstGeom>
              <a:noFill/>
              <a:ln cap="flat" cmpd="sng" w="19050">
                <a:solidFill>
                  <a:srgbClr val="CDBE8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6" name="Google Shape;66;p13"/>
              <p:cNvCxnSpPr/>
              <p:nvPr/>
            </p:nvCxnSpPr>
            <p:spPr>
              <a:xfrm>
                <a:off x="217200" y="219625"/>
                <a:ext cx="239100" cy="239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DBE8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7" name="Google Shape;67;p13"/>
            <p:cNvGrpSpPr/>
            <p:nvPr/>
          </p:nvGrpSpPr>
          <p:grpSpPr>
            <a:xfrm flipH="1" rot="10800000">
              <a:off x="-125243" y="10127759"/>
              <a:ext cx="688200" cy="688200"/>
              <a:chOff x="-125243" y="-126400"/>
              <a:chExt cx="688200" cy="688200"/>
            </a:xfrm>
          </p:grpSpPr>
          <p:sp>
            <p:nvSpPr>
              <p:cNvPr id="68" name="Google Shape;68;p13"/>
              <p:cNvSpPr/>
              <p:nvPr/>
            </p:nvSpPr>
            <p:spPr>
              <a:xfrm>
                <a:off x="-125243" y="-126400"/>
                <a:ext cx="688200" cy="688200"/>
              </a:xfrm>
              <a:prstGeom prst="pie">
                <a:avLst>
                  <a:gd fmla="val 0" name="adj1"/>
                  <a:gd fmla="val 5409309" name="adj2"/>
                </a:avLst>
              </a:prstGeom>
              <a:noFill/>
              <a:ln cap="flat" cmpd="sng" w="19050">
                <a:solidFill>
                  <a:srgbClr val="CDBE8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9" name="Google Shape;69;p13"/>
              <p:cNvCxnSpPr/>
              <p:nvPr/>
            </p:nvCxnSpPr>
            <p:spPr>
              <a:xfrm>
                <a:off x="217200" y="219625"/>
                <a:ext cx="239100" cy="239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DBE8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0" name="Google Shape;70;p13"/>
          <p:cNvGrpSpPr/>
          <p:nvPr/>
        </p:nvGrpSpPr>
        <p:grpSpPr>
          <a:xfrm>
            <a:off x="776100" y="617700"/>
            <a:ext cx="6129600" cy="3669050"/>
            <a:chOff x="776100" y="617700"/>
            <a:chExt cx="6129600" cy="3669050"/>
          </a:xfrm>
        </p:grpSpPr>
        <p:pic>
          <p:nvPicPr>
            <p:cNvPr id="71" name="Google Shape;7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63242" y="617700"/>
              <a:ext cx="5528400" cy="3529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13"/>
            <p:cNvSpPr txBox="1"/>
            <p:nvPr/>
          </p:nvSpPr>
          <p:spPr>
            <a:xfrm>
              <a:off x="776100" y="2839850"/>
              <a:ext cx="61296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400">
                  <a:solidFill>
                    <a:srgbClr val="CDBE83"/>
                  </a:solidFill>
                  <a:latin typeface="Mr De Haviland"/>
                  <a:ea typeface="Mr De Haviland"/>
                  <a:cs typeface="Mr De Haviland"/>
                  <a:sym typeface="Mr De Haviland"/>
                </a:rPr>
                <a:t>Invitation to</a:t>
              </a:r>
              <a:endParaRPr sz="9400">
                <a:solidFill>
                  <a:srgbClr val="CDBE83"/>
                </a:solidFill>
                <a:latin typeface="Mr De Haviland"/>
                <a:ea typeface="Mr De Haviland"/>
                <a:cs typeface="Mr De Haviland"/>
                <a:sym typeface="Mr De Haviland"/>
              </a:endParaRPr>
            </a:p>
          </p:txBody>
        </p:sp>
      </p:grpSp>
      <p:sp>
        <p:nvSpPr>
          <p:cNvPr id="73" name="Google Shape;73;p13"/>
          <p:cNvSpPr txBox="1"/>
          <p:nvPr/>
        </p:nvSpPr>
        <p:spPr>
          <a:xfrm>
            <a:off x="715200" y="4335281"/>
            <a:ext cx="6129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6000">
                <a:latin typeface="Open Sans"/>
                <a:ea typeface="Open Sans"/>
                <a:cs typeface="Open Sans"/>
                <a:sym typeface="Open Sans"/>
              </a:rPr>
              <a:t>GRADUATION</a:t>
            </a:r>
            <a:endParaRPr b="1" sz="6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6000">
                <a:latin typeface="Open Sans"/>
                <a:ea typeface="Open Sans"/>
                <a:cs typeface="Open Sans"/>
                <a:sym typeface="Open Sans"/>
              </a:rPr>
              <a:t>PARTY</a:t>
            </a:r>
            <a:endParaRPr b="1" sz="60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4" name="Google Shape;74;p13"/>
          <p:cNvGrpSpPr/>
          <p:nvPr/>
        </p:nvGrpSpPr>
        <p:grpSpPr>
          <a:xfrm>
            <a:off x="3176475" y="6433250"/>
            <a:ext cx="1218100" cy="89400"/>
            <a:chOff x="3176475" y="6433250"/>
            <a:chExt cx="1218100" cy="89400"/>
          </a:xfrm>
        </p:grpSpPr>
        <p:sp>
          <p:nvSpPr>
            <p:cNvPr id="75" name="Google Shape;75;p13"/>
            <p:cNvSpPr/>
            <p:nvPr/>
          </p:nvSpPr>
          <p:spPr>
            <a:xfrm>
              <a:off x="3176475" y="6433250"/>
              <a:ext cx="89400" cy="89400"/>
            </a:xfrm>
            <a:prstGeom prst="ellipse">
              <a:avLst/>
            </a:prstGeom>
            <a:solidFill>
              <a:srgbClr val="CDBE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3364592" y="6433250"/>
              <a:ext cx="89400" cy="89400"/>
            </a:xfrm>
            <a:prstGeom prst="ellipse">
              <a:avLst/>
            </a:prstGeom>
            <a:solidFill>
              <a:srgbClr val="CDBE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552708" y="6433250"/>
              <a:ext cx="89400" cy="89400"/>
            </a:xfrm>
            <a:prstGeom prst="ellipse">
              <a:avLst/>
            </a:prstGeom>
            <a:solidFill>
              <a:srgbClr val="CDBE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3740825" y="6433250"/>
              <a:ext cx="89400" cy="89400"/>
            </a:xfrm>
            <a:prstGeom prst="ellipse">
              <a:avLst/>
            </a:prstGeom>
            <a:solidFill>
              <a:srgbClr val="CDBE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3928942" y="6433250"/>
              <a:ext cx="89400" cy="89400"/>
            </a:xfrm>
            <a:prstGeom prst="ellipse">
              <a:avLst/>
            </a:prstGeom>
            <a:solidFill>
              <a:srgbClr val="CDBE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117058" y="6433250"/>
              <a:ext cx="89400" cy="89400"/>
            </a:xfrm>
            <a:prstGeom prst="ellipse">
              <a:avLst/>
            </a:prstGeom>
            <a:solidFill>
              <a:srgbClr val="CDBE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305175" y="6433250"/>
              <a:ext cx="89400" cy="89400"/>
            </a:xfrm>
            <a:prstGeom prst="ellipse">
              <a:avLst/>
            </a:prstGeom>
            <a:solidFill>
              <a:srgbClr val="CDBE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3"/>
          <p:cNvSpPr txBox="1"/>
          <p:nvPr/>
        </p:nvSpPr>
        <p:spPr>
          <a:xfrm>
            <a:off x="715200" y="6750294"/>
            <a:ext cx="6129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5200">
                <a:latin typeface="Bodoni Moda"/>
                <a:ea typeface="Bodoni Moda"/>
                <a:cs typeface="Bodoni Moda"/>
                <a:sym typeface="Bodoni Moda"/>
              </a:rPr>
              <a:t>CLASS OF 2025</a:t>
            </a:r>
            <a:endParaRPr b="1" sz="5200">
              <a:latin typeface="Bodoni Moda"/>
              <a:ea typeface="Bodoni Moda"/>
              <a:cs typeface="Bodoni Moda"/>
              <a:sym typeface="Bodoni Moda"/>
            </a:endParaRPr>
          </a:p>
        </p:txBody>
      </p:sp>
      <p:grpSp>
        <p:nvGrpSpPr>
          <p:cNvPr id="83" name="Google Shape;83;p13"/>
          <p:cNvGrpSpPr/>
          <p:nvPr/>
        </p:nvGrpSpPr>
        <p:grpSpPr>
          <a:xfrm>
            <a:off x="1340200" y="7607750"/>
            <a:ext cx="4885825" cy="1400700"/>
            <a:chOff x="1340200" y="7607750"/>
            <a:chExt cx="4885825" cy="1400700"/>
          </a:xfrm>
        </p:grpSpPr>
        <p:sp>
          <p:nvSpPr>
            <p:cNvPr id="84" name="Google Shape;84;p13"/>
            <p:cNvSpPr txBox="1"/>
            <p:nvPr/>
          </p:nvSpPr>
          <p:spPr>
            <a:xfrm>
              <a:off x="2948400" y="7607750"/>
              <a:ext cx="1663200" cy="140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9100">
                  <a:solidFill>
                    <a:srgbClr val="CDBE83"/>
                  </a:solidFill>
                  <a:latin typeface="Bodoni Moda"/>
                  <a:ea typeface="Bodoni Moda"/>
                  <a:cs typeface="Bodoni Moda"/>
                  <a:sym typeface="Bodoni Moda"/>
                </a:rPr>
                <a:t>12</a:t>
              </a:r>
              <a:endParaRPr b="1" sz="9100">
                <a:solidFill>
                  <a:srgbClr val="CDBE83"/>
                </a:solidFill>
                <a:latin typeface="Bodoni Moda"/>
                <a:ea typeface="Bodoni Moda"/>
                <a:cs typeface="Bodoni Moda"/>
                <a:sym typeface="Bodoni Moda"/>
              </a:endParaRPr>
            </a:p>
          </p:txBody>
        </p:sp>
        <p:grpSp>
          <p:nvGrpSpPr>
            <p:cNvPr id="85" name="Google Shape;85;p13"/>
            <p:cNvGrpSpPr/>
            <p:nvPr/>
          </p:nvGrpSpPr>
          <p:grpSpPr>
            <a:xfrm>
              <a:off x="1340200" y="8012900"/>
              <a:ext cx="1663200" cy="535800"/>
              <a:chOff x="1340200" y="8012900"/>
              <a:chExt cx="1663200" cy="535800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1340200" y="8118625"/>
                <a:ext cx="16632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200">
                    <a:latin typeface="Open Sans"/>
                    <a:ea typeface="Open Sans"/>
                    <a:cs typeface="Open Sans"/>
                    <a:sym typeface="Open Sans"/>
                  </a:rPr>
                  <a:t>JUNE</a:t>
                </a:r>
                <a:endParaRPr sz="220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87" name="Google Shape;87;p13"/>
              <p:cNvCxnSpPr/>
              <p:nvPr/>
            </p:nvCxnSpPr>
            <p:spPr>
              <a:xfrm>
                <a:off x="1353250" y="8012900"/>
                <a:ext cx="163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" name="Google Shape;88;p13"/>
              <p:cNvCxnSpPr/>
              <p:nvPr/>
            </p:nvCxnSpPr>
            <p:spPr>
              <a:xfrm>
                <a:off x="1353250" y="8548700"/>
                <a:ext cx="163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9" name="Google Shape;89;p13"/>
            <p:cNvGrpSpPr/>
            <p:nvPr/>
          </p:nvGrpSpPr>
          <p:grpSpPr>
            <a:xfrm>
              <a:off x="4562825" y="8012900"/>
              <a:ext cx="1663200" cy="535800"/>
              <a:chOff x="1340200" y="8012900"/>
              <a:chExt cx="1663200" cy="535800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1340200" y="8118625"/>
                <a:ext cx="16632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200">
                    <a:latin typeface="Open Sans"/>
                    <a:ea typeface="Open Sans"/>
                    <a:cs typeface="Open Sans"/>
                    <a:sym typeface="Open Sans"/>
                  </a:rPr>
                  <a:t>8:00 PM</a:t>
                </a:r>
                <a:endParaRPr sz="220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91" name="Google Shape;91;p13"/>
              <p:cNvCxnSpPr/>
              <p:nvPr/>
            </p:nvCxnSpPr>
            <p:spPr>
              <a:xfrm>
                <a:off x="1353250" y="8012900"/>
                <a:ext cx="163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" name="Google Shape;92;p13"/>
              <p:cNvCxnSpPr/>
              <p:nvPr/>
            </p:nvCxnSpPr>
            <p:spPr>
              <a:xfrm>
                <a:off x="1353250" y="8548700"/>
                <a:ext cx="163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3" name="Google Shape;93;p13"/>
          <p:cNvGrpSpPr/>
          <p:nvPr/>
        </p:nvGrpSpPr>
        <p:grpSpPr>
          <a:xfrm>
            <a:off x="1340200" y="9067967"/>
            <a:ext cx="4885800" cy="814550"/>
            <a:chOff x="1340200" y="9067967"/>
            <a:chExt cx="4885800" cy="814550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1340200" y="9067967"/>
              <a:ext cx="48858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latin typeface="Open Sans"/>
                  <a:ea typeface="Open Sans"/>
                  <a:cs typeface="Open Sans"/>
                  <a:sym typeface="Open Sans"/>
                </a:rPr>
                <a:t>1145 SHAD BRIDGE SUITE 473, SOUTH CHANDLERTOWN,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latin typeface="Open Sans"/>
                  <a:ea typeface="Open Sans"/>
                  <a:cs typeface="Open Sans"/>
                  <a:sym typeface="Open Sans"/>
                </a:rPr>
                <a:t>UTAH, 19222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2459750" y="9697717"/>
              <a:ext cx="2646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latin typeface="Open Sans"/>
                  <a:ea typeface="Open Sans"/>
                  <a:cs typeface="Open Sans"/>
                  <a:sym typeface="Open Sans"/>
                </a:rPr>
                <a:t>RVSP: +123-4567-890</a:t>
              </a:r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