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layfair Display"/>
      <p:regular r:id="rId7"/>
      <p:bold r:id="rId8"/>
      <p:italic r:id="rId9"/>
      <p:boldItalic r:id="rId10"/>
    </p:embeddedFont>
    <p:embeddedFont>
      <p:font typeface="Sacramento"/>
      <p:regular r:id="rId11"/>
    </p:embeddedFont>
    <p:embeddedFont>
      <p:font typeface="Poppins"/>
      <p:regular r:id="rId12"/>
      <p:bold r:id="rId13"/>
      <p:italic r:id="rId14"/>
      <p:boldItalic r:id="rId15"/>
    </p:embeddedFont>
    <p:embeddedFont>
      <p:font typeface="Poppins Ligh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orient="horz" pos="397">
          <p15:clr>
            <a:srgbClr val="747775"/>
          </p15:clr>
        </p15:guide>
        <p15:guide id="3" orient="horz" pos="18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397" orient="horz"/>
        <p:guide pos="184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acramento-regular.fntdata"/><Relationship Id="rId10" Type="http://schemas.openxmlformats.org/officeDocument/2006/relationships/font" Target="fonts/PlayfairDisplay-boldItalic.fntdata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italic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PoppinsLight-bold.fntdata"/><Relationship Id="rId16" Type="http://schemas.openxmlformats.org/officeDocument/2006/relationships/font" Target="fonts/PoppinsLigh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Light-boldItalic.fntdata"/><Relationship Id="rId6" Type="http://schemas.openxmlformats.org/officeDocument/2006/relationships/slide" Target="slides/slide1.xml"/><Relationship Id="rId18" Type="http://schemas.openxmlformats.org/officeDocument/2006/relationships/font" Target="fonts/PoppinsLight-italic.fntdata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7560001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496178" y="416440"/>
            <a:ext cx="4461300" cy="1892380"/>
            <a:chOff x="496178" y="416440"/>
            <a:chExt cx="4461300" cy="189238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496178" y="416440"/>
              <a:ext cx="44613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6800">
                  <a:solidFill>
                    <a:srgbClr val="D7AF88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CLASS OF</a:t>
              </a:r>
              <a:endParaRPr sz="6800">
                <a:solidFill>
                  <a:srgbClr val="D7AF88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496178" y="1200620"/>
              <a:ext cx="44613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200">
                  <a:solidFill>
                    <a:srgbClr val="D7AF88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2024</a:t>
              </a:r>
              <a:endParaRPr sz="7200">
                <a:solidFill>
                  <a:srgbClr val="D7AF88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cxnSp>
        <p:nvCxnSpPr>
          <p:cNvPr id="58" name="Google Shape;58;p13"/>
          <p:cNvCxnSpPr/>
          <p:nvPr/>
        </p:nvCxnSpPr>
        <p:spPr>
          <a:xfrm>
            <a:off x="556975" y="2934425"/>
            <a:ext cx="0" cy="7758900"/>
          </a:xfrm>
          <a:prstGeom prst="straightConnector1">
            <a:avLst/>
          </a:prstGeom>
          <a:noFill/>
          <a:ln cap="flat" cmpd="sng" w="28575">
            <a:solidFill>
              <a:srgbClr val="D7AF8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8838" y="2934425"/>
            <a:ext cx="5811164" cy="779145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4776300" y="831425"/>
            <a:ext cx="239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300">
                <a:solidFill>
                  <a:srgbClr val="D7AF88"/>
                </a:solidFill>
                <a:latin typeface="Sacramento"/>
                <a:ea typeface="Sacramento"/>
                <a:cs typeface="Sacramento"/>
                <a:sym typeface="Sacramento"/>
              </a:rPr>
              <a:t>Emily Johnson</a:t>
            </a:r>
            <a:endParaRPr sz="3300">
              <a:solidFill>
                <a:srgbClr val="D7AF88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cxnSp>
        <p:nvCxnSpPr>
          <p:cNvPr id="61" name="Google Shape;61;p13"/>
          <p:cNvCxnSpPr/>
          <p:nvPr/>
        </p:nvCxnSpPr>
        <p:spPr>
          <a:xfrm>
            <a:off x="6947049" y="3450"/>
            <a:ext cx="0" cy="900600"/>
          </a:xfrm>
          <a:prstGeom prst="straightConnector1">
            <a:avLst/>
          </a:prstGeom>
          <a:noFill/>
          <a:ln cap="flat" cmpd="sng" w="28575">
            <a:solidFill>
              <a:srgbClr val="D7AF8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3"/>
          <p:cNvSpPr txBox="1"/>
          <p:nvPr/>
        </p:nvSpPr>
        <p:spPr>
          <a:xfrm>
            <a:off x="3661600" y="1583725"/>
            <a:ext cx="3309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0C0C"/>
                </a:solidFill>
                <a:latin typeface="Poppins Light"/>
                <a:ea typeface="Poppins Light"/>
                <a:cs typeface="Poppins Light"/>
                <a:sym typeface="Poppins Light"/>
              </a:rPr>
              <a:t>You're invited to toast</a:t>
            </a:r>
            <a:endParaRPr>
              <a:solidFill>
                <a:srgbClr val="0C0C0C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0C0C"/>
                </a:solidFill>
                <a:latin typeface="Poppins Light"/>
                <a:ea typeface="Poppins Light"/>
                <a:cs typeface="Poppins Light"/>
                <a:sym typeface="Poppins Light"/>
              </a:rPr>
              <a:t>Emily Johnson and the Princeton</a:t>
            </a:r>
            <a:endParaRPr>
              <a:solidFill>
                <a:srgbClr val="0C0C0C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0C0C"/>
                </a:solidFill>
                <a:latin typeface="Poppins Light"/>
                <a:ea typeface="Poppins Light"/>
                <a:cs typeface="Poppins Light"/>
                <a:sym typeface="Poppins Light"/>
              </a:rPr>
              <a:t>Class of 2024</a:t>
            </a:r>
            <a:endParaRPr>
              <a:solidFill>
                <a:srgbClr val="0C0C0C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0C0C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944400" y="2925150"/>
            <a:ext cx="369300" cy="7458075"/>
            <a:chOff x="944400" y="2925150"/>
            <a:chExt cx="369300" cy="7458075"/>
          </a:xfrm>
        </p:grpSpPr>
        <p:sp>
          <p:nvSpPr>
            <p:cNvPr id="64" name="Google Shape;64;p13"/>
            <p:cNvSpPr/>
            <p:nvPr/>
          </p:nvSpPr>
          <p:spPr>
            <a:xfrm>
              <a:off x="1102450" y="6090088"/>
              <a:ext cx="106200" cy="106200"/>
            </a:xfrm>
            <a:prstGeom prst="ellipse">
              <a:avLst/>
            </a:prstGeom>
            <a:solidFill>
              <a:srgbClr val="D7AF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 txBox="1"/>
            <p:nvPr/>
          </p:nvSpPr>
          <p:spPr>
            <a:xfrm rot="-5400000">
              <a:off x="-851250" y="8218275"/>
              <a:ext cx="3960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4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Sunday, July 1st at 2 P.M.</a:t>
              </a:r>
              <a:endParaRPr sz="24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 rot="-5400000">
              <a:off x="-258900" y="4128450"/>
              <a:ext cx="2775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4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At the luxury hotel</a:t>
              </a:r>
              <a:endParaRPr sz="24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