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Zen Dots"/>
      <p:regular r:id="rId7"/>
    </p:embeddedFont>
    <p:embeddedFont>
      <p:font typeface="Roboto Mono"/>
      <p:regular r:id="rId8"/>
      <p:bold r:id="rId9"/>
      <p:italic r:id="rId10"/>
      <p:boldItalic r:id="rId11"/>
    </p:embeddedFont>
    <p:embeddedFont>
      <p:font typeface="Courier Prime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54">
          <p15:clr>
            <a:srgbClr val="A4A3A4"/>
          </p15:clr>
        </p15:guide>
        <p15:guide id="2" pos="2381">
          <p15:clr>
            <a:srgbClr val="A4A3A4"/>
          </p15:clr>
        </p15:guide>
        <p15:guide id="3" pos="340">
          <p15:clr>
            <a:srgbClr val="9AA0A6"/>
          </p15:clr>
        </p15:guide>
        <p15:guide id="4" orient="horz" pos="6282">
          <p15:clr>
            <a:srgbClr val="9AA0A6"/>
          </p15:clr>
        </p15:guide>
        <p15:guide id="5" pos="4422">
          <p15:clr>
            <a:srgbClr val="9AA0A6"/>
          </p15:clr>
        </p15:guide>
        <p15:guide id="6" pos="536">
          <p15:clr>
            <a:srgbClr val="9AA0A6"/>
          </p15:clr>
        </p15:guide>
        <p15:guide id="7" orient="horz" pos="802">
          <p15:clr>
            <a:srgbClr val="9AA0A6"/>
          </p15:clr>
        </p15:guide>
        <p15:guide id="8" pos="4578">
          <p15:clr>
            <a:srgbClr val="9AA0A6"/>
          </p15:clr>
        </p15:guide>
        <p15:guide id="9" orient="horz" pos="4614">
          <p15:clr>
            <a:srgbClr val="9AA0A6"/>
          </p15:clr>
        </p15:guide>
        <p15:guide id="10" orient="horz" pos="4437">
          <p15:clr>
            <a:srgbClr val="9AA0A6"/>
          </p15:clr>
        </p15:guide>
        <p15:guide id="11" orient="horz" pos="49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4" orient="horz"/>
        <p:guide pos="2381"/>
        <p:guide pos="340"/>
        <p:guide pos="6282" orient="horz"/>
        <p:guide pos="4422"/>
        <p:guide pos="536"/>
        <p:guide pos="802" orient="horz"/>
        <p:guide pos="4578"/>
        <p:guide pos="4614" orient="horz"/>
        <p:guide pos="4437" orient="horz"/>
        <p:guide pos="498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Mono-boldItalic.fntdata"/><Relationship Id="rId10" Type="http://schemas.openxmlformats.org/officeDocument/2006/relationships/font" Target="fonts/RobotoMono-italic.fntdata"/><Relationship Id="rId13" Type="http://schemas.openxmlformats.org/officeDocument/2006/relationships/font" Target="fonts/CourierPrime-bold.fntdata"/><Relationship Id="rId12" Type="http://schemas.openxmlformats.org/officeDocument/2006/relationships/font" Target="fonts/CourierPrim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Mono-bold.fntdata"/><Relationship Id="rId15" Type="http://schemas.openxmlformats.org/officeDocument/2006/relationships/font" Target="fonts/CourierPrime-boldItalic.fntdata"/><Relationship Id="rId14" Type="http://schemas.openxmlformats.org/officeDocument/2006/relationships/font" Target="fonts/CourierPrim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ZenDots-regular.fntdata"/><Relationship Id="rId8" Type="http://schemas.openxmlformats.org/officeDocument/2006/relationships/font" Target="fonts/RobotoMon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93C8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4D9E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 amt="70000"/>
          </a:blip>
          <a:srcRect b="351" l="731" r="1764" t="2145"/>
          <a:stretch/>
        </p:blipFill>
        <p:spPr>
          <a:xfrm>
            <a:off x="-1" y="1"/>
            <a:ext cx="7560003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 amt="88000"/>
          </a:blip>
          <a:stretch>
            <a:fillRect/>
          </a:stretch>
        </p:blipFill>
        <p:spPr>
          <a:xfrm>
            <a:off x="0" y="8440025"/>
            <a:ext cx="2268600" cy="226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 amt="93000"/>
          </a:blip>
          <a:stretch>
            <a:fillRect/>
          </a:stretch>
        </p:blipFill>
        <p:spPr>
          <a:xfrm>
            <a:off x="4145400" y="169450"/>
            <a:ext cx="2874598" cy="2874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5">
            <a:alphaModFix amt="92000"/>
          </a:blip>
          <a:srcRect b="0" l="1322" r="0" t="0"/>
          <a:stretch/>
        </p:blipFill>
        <p:spPr>
          <a:xfrm>
            <a:off x="0" y="175"/>
            <a:ext cx="1292433" cy="1287601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561975" y="3791625"/>
            <a:ext cx="2959500" cy="3252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1D1D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501900" y="637525"/>
            <a:ext cx="3508200" cy="1139100"/>
          </a:xfrm>
          <a:prstGeom prst="rect">
            <a:avLst/>
          </a:prstGeom>
          <a:noFill/>
          <a:ln>
            <a:noFill/>
          </a:ln>
          <a:effectLst>
            <a:outerShdw rotWithShape="0" algn="bl" dist="76200">
              <a:schemeClr val="dk1"/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400">
                <a:solidFill>
                  <a:schemeClr val="lt1"/>
                </a:solidFill>
                <a:latin typeface="Zen Dots"/>
                <a:ea typeface="Zen Dots"/>
                <a:cs typeface="Zen Dots"/>
                <a:sym typeface="Zen Dots"/>
              </a:rPr>
              <a:t>PROJECT</a:t>
            </a:r>
            <a:endParaRPr b="1" sz="3400">
              <a:solidFill>
                <a:schemeClr val="lt1"/>
              </a:solidFill>
              <a:latin typeface="Zen Dots"/>
              <a:ea typeface="Zen Dots"/>
              <a:cs typeface="Zen Dots"/>
              <a:sym typeface="Zen Dot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chemeClr val="lt1"/>
                </a:solidFill>
                <a:latin typeface="Zen Dots"/>
                <a:ea typeface="Zen Dots"/>
                <a:cs typeface="Zen Dots"/>
                <a:sym typeface="Zen Dots"/>
              </a:rPr>
              <a:t>PLANNER</a:t>
            </a:r>
            <a:endParaRPr b="1" sz="4000">
              <a:solidFill>
                <a:schemeClr val="lt1"/>
              </a:solidFill>
              <a:latin typeface="Zen Dots"/>
              <a:ea typeface="Zen Dots"/>
              <a:cs typeface="Zen Dots"/>
              <a:sym typeface="Zen Dot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540000" y="2008800"/>
            <a:ext cx="334500" cy="334500"/>
          </a:xfrm>
          <a:prstGeom prst="rect">
            <a:avLst/>
          </a:prstGeom>
          <a:solidFill>
            <a:srgbClr val="4DFF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024250" y="2008800"/>
            <a:ext cx="334500" cy="334500"/>
          </a:xfrm>
          <a:prstGeom prst="rect">
            <a:avLst/>
          </a:prstGeom>
          <a:solidFill>
            <a:srgbClr val="71DB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1508500" y="2008800"/>
            <a:ext cx="334500" cy="334500"/>
          </a:xfrm>
          <a:prstGeom prst="rect">
            <a:avLst/>
          </a:prstGeom>
          <a:solidFill>
            <a:srgbClr val="94B8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1992750" y="2008800"/>
            <a:ext cx="334500" cy="334500"/>
          </a:xfrm>
          <a:prstGeom prst="rect">
            <a:avLst/>
          </a:prstGeom>
          <a:solidFill>
            <a:srgbClr val="B894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2477000" y="2008800"/>
            <a:ext cx="334500" cy="334500"/>
          </a:xfrm>
          <a:prstGeom prst="rect">
            <a:avLst/>
          </a:prstGeom>
          <a:solidFill>
            <a:srgbClr val="DB71A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961250" y="2008800"/>
            <a:ext cx="334500" cy="334500"/>
          </a:xfrm>
          <a:prstGeom prst="rect">
            <a:avLst/>
          </a:prstGeom>
          <a:solidFill>
            <a:srgbClr val="EE5EA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3445500" y="2008800"/>
            <a:ext cx="334500" cy="334500"/>
          </a:xfrm>
          <a:prstGeom prst="rect">
            <a:avLst/>
          </a:prstGeom>
          <a:solidFill>
            <a:srgbClr val="F656A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540000" y="2529988"/>
            <a:ext cx="145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rgbClr val="F4E342"/>
                </a:solidFill>
                <a:latin typeface="Courier Prime"/>
                <a:ea typeface="Courier Prime"/>
                <a:cs typeface="Courier Prime"/>
                <a:sym typeface="Courier Prime"/>
              </a:rPr>
              <a:t>G</a:t>
            </a:r>
            <a:r>
              <a:rPr b="1" lang="ru" sz="2100">
                <a:solidFill>
                  <a:srgbClr val="F4E342"/>
                </a:solidFill>
                <a:latin typeface="Courier Prime"/>
                <a:ea typeface="Courier Prime"/>
                <a:cs typeface="Courier Prime"/>
                <a:sym typeface="Courier Prime"/>
              </a:rPr>
              <a:t>rade:</a:t>
            </a:r>
            <a:endParaRPr b="1" sz="2100">
              <a:solidFill>
                <a:srgbClr val="F4E342"/>
              </a:solidFill>
              <a:latin typeface="Courier Prime"/>
              <a:ea typeface="Courier Prime"/>
              <a:cs typeface="Courier Prime"/>
              <a:sym typeface="Courier Prim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40000" y="2985975"/>
            <a:ext cx="156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rgbClr val="F4E342"/>
                </a:solidFill>
                <a:latin typeface="Courier Prime"/>
                <a:ea typeface="Courier Prime"/>
                <a:cs typeface="Courier Prime"/>
                <a:sym typeface="Courier Prime"/>
              </a:rPr>
              <a:t>Subject:</a:t>
            </a:r>
            <a:endParaRPr b="1" sz="2100">
              <a:solidFill>
                <a:srgbClr val="F4E342"/>
              </a:solidFill>
              <a:latin typeface="Courier Prime"/>
              <a:ea typeface="Courier Prime"/>
              <a:cs typeface="Courier Prime"/>
              <a:sym typeface="Courier Prime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879675" y="3602350"/>
            <a:ext cx="2324100" cy="369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1D1D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956025" y="3678900"/>
            <a:ext cx="2171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Roboto Mono"/>
                <a:ea typeface="Roboto Mono"/>
                <a:cs typeface="Roboto Mono"/>
                <a:sym typeface="Roboto Mono"/>
              </a:rPr>
              <a:t>PROJECT OVERVIEW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822776" y="4067175"/>
            <a:ext cx="2957277" cy="3257550"/>
          </a:xfrm>
          <a:custGeom>
            <a:rect b="b" l="l" r="r" t="t"/>
            <a:pathLst>
              <a:path extrusionOk="0" h="130302" w="114490">
                <a:moveTo>
                  <a:pt x="0" y="130302"/>
                </a:moveTo>
                <a:lnTo>
                  <a:pt x="114109" y="130213"/>
                </a:lnTo>
                <a:lnTo>
                  <a:pt x="114490" y="0"/>
                </a:lnTo>
              </a:path>
            </a:pathLst>
          </a:custGeom>
          <a:noFill/>
          <a:ln cap="flat" cmpd="sng" w="7620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Google Shape;73;p13"/>
          <p:cNvSpPr/>
          <p:nvPr/>
        </p:nvSpPr>
        <p:spPr>
          <a:xfrm>
            <a:off x="4140000" y="1477050"/>
            <a:ext cx="2874600" cy="55731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1D1D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01650" y="1287775"/>
            <a:ext cx="2151300" cy="369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1D1D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572900" y="1364325"/>
            <a:ext cx="2008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Roboto Mono"/>
                <a:ea typeface="Roboto Mono"/>
                <a:cs typeface="Roboto Mono"/>
                <a:sym typeface="Roboto Mono"/>
              </a:rPr>
              <a:t>PROJECT NEEDS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4392975" y="1751675"/>
            <a:ext cx="2874713" cy="5573250"/>
          </a:xfrm>
          <a:custGeom>
            <a:rect b="b" l="l" r="r" t="t"/>
            <a:pathLst>
              <a:path extrusionOk="0" h="219182" w="103064">
                <a:moveTo>
                  <a:pt x="0" y="219182"/>
                </a:moveTo>
                <a:lnTo>
                  <a:pt x="103064" y="218906"/>
                </a:lnTo>
                <a:lnTo>
                  <a:pt x="103064" y="0"/>
                </a:lnTo>
              </a:path>
            </a:pathLst>
          </a:custGeom>
          <a:noFill/>
          <a:ln cap="flat" cmpd="sng" w="7620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Google Shape;77;p13"/>
          <p:cNvSpPr/>
          <p:nvPr/>
        </p:nvSpPr>
        <p:spPr>
          <a:xfrm>
            <a:off x="540850" y="7678025"/>
            <a:ext cx="2268600" cy="254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836888" y="7905963"/>
            <a:ext cx="1801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Roboto Mono"/>
                <a:ea typeface="Roboto Mono"/>
                <a:cs typeface="Roboto Mono"/>
                <a:sym typeface="Roboto Mono"/>
              </a:rPr>
              <a:t>TITLE: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836888" y="8376903"/>
            <a:ext cx="1801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Roboto Mono"/>
                <a:ea typeface="Roboto Mono"/>
                <a:cs typeface="Roboto Mono"/>
                <a:sym typeface="Roboto Mono"/>
              </a:rPr>
              <a:t>DURATION: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836888" y="8847844"/>
            <a:ext cx="1801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Roboto Mono"/>
                <a:ea typeface="Roboto Mono"/>
                <a:cs typeface="Roboto Mono"/>
                <a:sym typeface="Roboto Mono"/>
              </a:rPr>
              <a:t>TOPIC: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836888" y="9318784"/>
            <a:ext cx="1801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Roboto Mono"/>
                <a:ea typeface="Roboto Mono"/>
                <a:cs typeface="Roboto Mono"/>
                <a:sym typeface="Roboto Mono"/>
              </a:rPr>
              <a:t>FORMAT</a:t>
            </a:r>
            <a:r>
              <a:rPr b="1" lang="ru"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836888" y="9789725"/>
            <a:ext cx="1801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Roboto Mono"/>
                <a:ea typeface="Roboto Mono"/>
                <a:cs typeface="Roboto Mono"/>
                <a:sym typeface="Roboto Mono"/>
              </a:rPr>
              <a:t>RESULT: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83" name="Google Shape;83;p13"/>
          <p:cNvGrpSpPr/>
          <p:nvPr/>
        </p:nvGrpSpPr>
        <p:grpSpPr>
          <a:xfrm>
            <a:off x="851175" y="4393675"/>
            <a:ext cx="110980" cy="2223565"/>
            <a:chOff x="851175" y="4393675"/>
            <a:chExt cx="110980" cy="2223565"/>
          </a:xfrm>
        </p:grpSpPr>
        <p:sp>
          <p:nvSpPr>
            <p:cNvPr id="84" name="Google Shape;84;p13"/>
            <p:cNvSpPr/>
            <p:nvPr/>
          </p:nvSpPr>
          <p:spPr>
            <a:xfrm>
              <a:off x="851175" y="4393675"/>
              <a:ext cx="110980" cy="216697"/>
            </a:xfrm>
            <a:custGeom>
              <a:rect b="b" l="l" r="r" t="t"/>
              <a:pathLst>
                <a:path extrusionOk="0" h="7811" w="4000">
                  <a:moveTo>
                    <a:pt x="0" y="0"/>
                  </a:moveTo>
                  <a:lnTo>
                    <a:pt x="4000" y="4001"/>
                  </a:lnTo>
                  <a:lnTo>
                    <a:pt x="190" y="7811"/>
                  </a:lnTo>
                </a:path>
              </a:pathLst>
            </a:custGeom>
            <a:noFill/>
            <a:ln cap="flat" cmpd="sng" w="76200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85" name="Google Shape;85;p13"/>
            <p:cNvSpPr/>
            <p:nvPr/>
          </p:nvSpPr>
          <p:spPr>
            <a:xfrm>
              <a:off x="851175" y="4895392"/>
              <a:ext cx="110980" cy="216697"/>
            </a:xfrm>
            <a:custGeom>
              <a:rect b="b" l="l" r="r" t="t"/>
              <a:pathLst>
                <a:path extrusionOk="0" h="7811" w="4000">
                  <a:moveTo>
                    <a:pt x="0" y="0"/>
                  </a:moveTo>
                  <a:lnTo>
                    <a:pt x="4000" y="4001"/>
                  </a:lnTo>
                  <a:lnTo>
                    <a:pt x="190" y="7811"/>
                  </a:lnTo>
                </a:path>
              </a:pathLst>
            </a:custGeom>
            <a:noFill/>
            <a:ln cap="flat" cmpd="sng" w="76200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86" name="Google Shape;86;p13"/>
            <p:cNvSpPr/>
            <p:nvPr/>
          </p:nvSpPr>
          <p:spPr>
            <a:xfrm>
              <a:off x="851175" y="5397109"/>
              <a:ext cx="110980" cy="216697"/>
            </a:xfrm>
            <a:custGeom>
              <a:rect b="b" l="l" r="r" t="t"/>
              <a:pathLst>
                <a:path extrusionOk="0" h="7811" w="4000">
                  <a:moveTo>
                    <a:pt x="0" y="0"/>
                  </a:moveTo>
                  <a:lnTo>
                    <a:pt x="4000" y="4001"/>
                  </a:lnTo>
                  <a:lnTo>
                    <a:pt x="190" y="7811"/>
                  </a:lnTo>
                </a:path>
              </a:pathLst>
            </a:custGeom>
            <a:noFill/>
            <a:ln cap="flat" cmpd="sng" w="76200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87" name="Google Shape;87;p13"/>
            <p:cNvSpPr/>
            <p:nvPr/>
          </p:nvSpPr>
          <p:spPr>
            <a:xfrm>
              <a:off x="851175" y="6400544"/>
              <a:ext cx="110980" cy="216697"/>
            </a:xfrm>
            <a:custGeom>
              <a:rect b="b" l="l" r="r" t="t"/>
              <a:pathLst>
                <a:path extrusionOk="0" h="7811" w="4000">
                  <a:moveTo>
                    <a:pt x="0" y="0"/>
                  </a:moveTo>
                  <a:lnTo>
                    <a:pt x="4000" y="4001"/>
                  </a:lnTo>
                  <a:lnTo>
                    <a:pt x="190" y="7811"/>
                  </a:lnTo>
                </a:path>
              </a:pathLst>
            </a:custGeom>
            <a:noFill/>
            <a:ln cap="flat" cmpd="sng" w="76200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88" name="Google Shape;88;p13"/>
            <p:cNvSpPr/>
            <p:nvPr/>
          </p:nvSpPr>
          <p:spPr>
            <a:xfrm>
              <a:off x="851175" y="5898827"/>
              <a:ext cx="110980" cy="216697"/>
            </a:xfrm>
            <a:custGeom>
              <a:rect b="b" l="l" r="r" t="t"/>
              <a:pathLst>
                <a:path extrusionOk="0" h="7811" w="4000">
                  <a:moveTo>
                    <a:pt x="0" y="0"/>
                  </a:moveTo>
                  <a:lnTo>
                    <a:pt x="4000" y="4001"/>
                  </a:lnTo>
                  <a:lnTo>
                    <a:pt x="190" y="7811"/>
                  </a:lnTo>
                </a:path>
              </a:pathLst>
            </a:custGeom>
            <a:noFill/>
            <a:ln cap="flat" cmpd="sng" w="76200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sp>
        <p:nvSpPr>
          <p:cNvPr id="89" name="Google Shape;89;p13"/>
          <p:cNvSpPr/>
          <p:nvPr/>
        </p:nvSpPr>
        <p:spPr>
          <a:xfrm>
            <a:off x="3169450" y="7905400"/>
            <a:ext cx="3850500" cy="20664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1D1D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3958600" y="7716125"/>
            <a:ext cx="2272200" cy="369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1D1D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112500" y="7792675"/>
            <a:ext cx="1964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Roboto Mono"/>
                <a:ea typeface="Roboto Mono"/>
                <a:cs typeface="Roboto Mono"/>
                <a:sym typeface="Roboto Mono"/>
              </a:rPr>
              <a:t>TO DO LIST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3443300" y="8167700"/>
            <a:ext cx="3824275" cy="2057450"/>
          </a:xfrm>
          <a:custGeom>
            <a:rect b="b" l="l" r="r" t="t"/>
            <a:pathLst>
              <a:path extrusionOk="0" h="82298" w="152971">
                <a:moveTo>
                  <a:pt x="0" y="82296"/>
                </a:moveTo>
                <a:lnTo>
                  <a:pt x="152966" y="82298"/>
                </a:lnTo>
                <a:lnTo>
                  <a:pt x="152971" y="0"/>
                </a:lnTo>
              </a:path>
            </a:pathLst>
          </a:custGeom>
          <a:noFill/>
          <a:ln cap="flat" cmpd="sng" w="7620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sp>
      <p:cxnSp>
        <p:nvCxnSpPr>
          <p:cNvPr id="93" name="Google Shape;93;p13"/>
          <p:cNvCxnSpPr/>
          <p:nvPr/>
        </p:nvCxnSpPr>
        <p:spPr>
          <a:xfrm>
            <a:off x="3433775" y="8389800"/>
            <a:ext cx="3309900" cy="0"/>
          </a:xfrm>
          <a:prstGeom prst="straightConnector1">
            <a:avLst/>
          </a:prstGeom>
          <a:noFill/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3"/>
          <p:cNvCxnSpPr/>
          <p:nvPr/>
        </p:nvCxnSpPr>
        <p:spPr>
          <a:xfrm>
            <a:off x="3433775" y="8651175"/>
            <a:ext cx="3309900" cy="0"/>
          </a:xfrm>
          <a:prstGeom prst="straightConnector1">
            <a:avLst/>
          </a:prstGeom>
          <a:noFill/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3"/>
          <p:cNvCxnSpPr/>
          <p:nvPr/>
        </p:nvCxnSpPr>
        <p:spPr>
          <a:xfrm>
            <a:off x="3433775" y="8912550"/>
            <a:ext cx="3309900" cy="0"/>
          </a:xfrm>
          <a:prstGeom prst="straightConnector1">
            <a:avLst/>
          </a:prstGeom>
          <a:noFill/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3"/>
          <p:cNvCxnSpPr/>
          <p:nvPr/>
        </p:nvCxnSpPr>
        <p:spPr>
          <a:xfrm>
            <a:off x="3433775" y="9173925"/>
            <a:ext cx="3309900" cy="0"/>
          </a:xfrm>
          <a:prstGeom prst="straightConnector1">
            <a:avLst/>
          </a:prstGeom>
          <a:noFill/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3"/>
          <p:cNvCxnSpPr/>
          <p:nvPr/>
        </p:nvCxnSpPr>
        <p:spPr>
          <a:xfrm>
            <a:off x="3433775" y="9696675"/>
            <a:ext cx="3309900" cy="0"/>
          </a:xfrm>
          <a:prstGeom prst="straightConnector1">
            <a:avLst/>
          </a:prstGeom>
          <a:noFill/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3433775" y="9435300"/>
            <a:ext cx="3309900" cy="0"/>
          </a:xfrm>
          <a:prstGeom prst="straightConnector1">
            <a:avLst/>
          </a:prstGeom>
          <a:noFill/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9" name="Google Shape;99;p13"/>
          <p:cNvGrpSpPr/>
          <p:nvPr/>
        </p:nvGrpSpPr>
        <p:grpSpPr>
          <a:xfrm>
            <a:off x="913075" y="4393675"/>
            <a:ext cx="110980" cy="2223565"/>
            <a:chOff x="913075" y="4393675"/>
            <a:chExt cx="110980" cy="2223565"/>
          </a:xfrm>
        </p:grpSpPr>
        <p:sp>
          <p:nvSpPr>
            <p:cNvPr id="100" name="Google Shape;100;p13"/>
            <p:cNvSpPr/>
            <p:nvPr/>
          </p:nvSpPr>
          <p:spPr>
            <a:xfrm>
              <a:off x="913075" y="4895392"/>
              <a:ext cx="110980" cy="216697"/>
            </a:xfrm>
            <a:custGeom>
              <a:rect b="b" l="l" r="r" t="t"/>
              <a:pathLst>
                <a:path extrusionOk="0" h="7811" w="4000">
                  <a:moveTo>
                    <a:pt x="0" y="0"/>
                  </a:moveTo>
                  <a:lnTo>
                    <a:pt x="4000" y="4001"/>
                  </a:lnTo>
                  <a:lnTo>
                    <a:pt x="190" y="7811"/>
                  </a:lnTo>
                </a:path>
              </a:pathLst>
            </a:custGeom>
            <a:noFill/>
            <a:ln cap="flat" cmpd="sng" w="76200">
              <a:solidFill>
                <a:srgbClr val="4AEDC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01" name="Google Shape;101;p13"/>
            <p:cNvSpPr/>
            <p:nvPr/>
          </p:nvSpPr>
          <p:spPr>
            <a:xfrm>
              <a:off x="913075" y="4393675"/>
              <a:ext cx="110980" cy="216697"/>
            </a:xfrm>
            <a:custGeom>
              <a:rect b="b" l="l" r="r" t="t"/>
              <a:pathLst>
                <a:path extrusionOk="0" h="7811" w="4000">
                  <a:moveTo>
                    <a:pt x="0" y="0"/>
                  </a:moveTo>
                  <a:lnTo>
                    <a:pt x="4000" y="4001"/>
                  </a:lnTo>
                  <a:lnTo>
                    <a:pt x="190" y="7811"/>
                  </a:lnTo>
                </a:path>
              </a:pathLst>
            </a:custGeom>
            <a:noFill/>
            <a:ln cap="flat" cmpd="sng" w="76200">
              <a:solidFill>
                <a:srgbClr val="4AEDC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02" name="Google Shape;102;p13"/>
            <p:cNvSpPr/>
            <p:nvPr/>
          </p:nvSpPr>
          <p:spPr>
            <a:xfrm>
              <a:off x="913075" y="5397109"/>
              <a:ext cx="110980" cy="216697"/>
            </a:xfrm>
            <a:custGeom>
              <a:rect b="b" l="l" r="r" t="t"/>
              <a:pathLst>
                <a:path extrusionOk="0" h="7811" w="4000">
                  <a:moveTo>
                    <a:pt x="0" y="0"/>
                  </a:moveTo>
                  <a:lnTo>
                    <a:pt x="4000" y="4001"/>
                  </a:lnTo>
                  <a:lnTo>
                    <a:pt x="190" y="7811"/>
                  </a:lnTo>
                </a:path>
              </a:pathLst>
            </a:custGeom>
            <a:noFill/>
            <a:ln cap="flat" cmpd="sng" w="76200">
              <a:solidFill>
                <a:srgbClr val="4AEDC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03" name="Google Shape;103;p13"/>
            <p:cNvSpPr/>
            <p:nvPr/>
          </p:nvSpPr>
          <p:spPr>
            <a:xfrm>
              <a:off x="913075" y="6400544"/>
              <a:ext cx="110980" cy="216697"/>
            </a:xfrm>
            <a:custGeom>
              <a:rect b="b" l="l" r="r" t="t"/>
              <a:pathLst>
                <a:path extrusionOk="0" h="7811" w="4000">
                  <a:moveTo>
                    <a:pt x="0" y="0"/>
                  </a:moveTo>
                  <a:lnTo>
                    <a:pt x="4000" y="4001"/>
                  </a:lnTo>
                  <a:lnTo>
                    <a:pt x="190" y="7811"/>
                  </a:lnTo>
                </a:path>
              </a:pathLst>
            </a:custGeom>
            <a:noFill/>
            <a:ln cap="flat" cmpd="sng" w="76200">
              <a:solidFill>
                <a:srgbClr val="4AEDC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04" name="Google Shape;104;p13"/>
            <p:cNvSpPr/>
            <p:nvPr/>
          </p:nvSpPr>
          <p:spPr>
            <a:xfrm>
              <a:off x="913075" y="5898827"/>
              <a:ext cx="110980" cy="216697"/>
            </a:xfrm>
            <a:custGeom>
              <a:rect b="b" l="l" r="r" t="t"/>
              <a:pathLst>
                <a:path extrusionOk="0" h="7811" w="4000">
                  <a:moveTo>
                    <a:pt x="0" y="0"/>
                  </a:moveTo>
                  <a:lnTo>
                    <a:pt x="4000" y="4001"/>
                  </a:lnTo>
                  <a:lnTo>
                    <a:pt x="190" y="7811"/>
                  </a:lnTo>
                </a:path>
              </a:pathLst>
            </a:custGeom>
            <a:noFill/>
            <a:ln cap="flat" cmpd="sng" w="76200">
              <a:solidFill>
                <a:srgbClr val="4AEDC8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