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Josefin Sans"/>
      <p:regular r:id="rId15"/>
      <p:bold r:id="rId16"/>
      <p:italic r:id="rId17"/>
      <p:boldItalic r:id="rId18"/>
    </p:embeddedFont>
    <p:embeddedFont>
      <p:font typeface="Josefin Sans SemiBold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58">
          <p15:clr>
            <a:srgbClr val="A4A3A4"/>
          </p15:clr>
        </p15:guide>
        <p15:guide id="2" pos="2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58"/>
        <p:guide pos="2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JosefinSansSemiBold-bold.fntdata"/><Relationship Id="rId11" Type="http://schemas.openxmlformats.org/officeDocument/2006/relationships/font" Target="fonts/Montserrat-regular.fntdata"/><Relationship Id="rId22" Type="http://schemas.openxmlformats.org/officeDocument/2006/relationships/font" Target="fonts/JosefinSansSemiBold-boldItalic.fntdata"/><Relationship Id="rId10" Type="http://schemas.openxmlformats.org/officeDocument/2006/relationships/font" Target="fonts/JosefinSansMedium-boldItalic.fntdata"/><Relationship Id="rId21" Type="http://schemas.openxmlformats.org/officeDocument/2006/relationships/font" Target="fonts/JosefinSansSemiBold-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15" Type="http://schemas.openxmlformats.org/officeDocument/2006/relationships/font" Target="fonts/JosefinSans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JosefinSans-italic.fntdata"/><Relationship Id="rId16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JosefinSansSemiBold-regular.fntdata"/><Relationship Id="rId6" Type="http://schemas.openxmlformats.org/officeDocument/2006/relationships/slide" Target="slides/slide1.xml"/><Relationship Id="rId18" Type="http://schemas.openxmlformats.org/officeDocument/2006/relationships/font" Target="fonts/JosefinSans-boldItalic.fntdata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5" y="225"/>
            <a:ext cx="7560000" cy="10692000"/>
          </a:xfrm>
          <a:prstGeom prst="rect">
            <a:avLst/>
          </a:prstGeom>
          <a:solidFill>
            <a:srgbClr val="F9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878775" y="712148"/>
            <a:ext cx="3815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202136"/>
                </a:solidFill>
                <a:latin typeface="Montserrat"/>
                <a:ea typeface="Montserrat"/>
                <a:cs typeface="Montserrat"/>
                <a:sym typeface="Montserrat"/>
              </a:rPr>
              <a:t>PACKING SLIP</a:t>
            </a:r>
            <a:endParaRPr sz="2600">
              <a:solidFill>
                <a:srgbClr val="20213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78775" y="1122874"/>
            <a:ext cx="3815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Your Company Name</a:t>
            </a:r>
            <a:endParaRPr sz="1600"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17975" y="2078399"/>
            <a:ext cx="25239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Montserrat"/>
                <a:ea typeface="Montserrat"/>
                <a:cs typeface="Montserrat"/>
                <a:sym typeface="Montserrat"/>
              </a:rPr>
              <a:t>Order Details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317975" y="2398400"/>
            <a:ext cx="2523900" cy="566650"/>
            <a:chOff x="317975" y="2398400"/>
            <a:chExt cx="2523900" cy="56665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317975" y="2398400"/>
              <a:ext cx="10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Josefin Sans"/>
                  <a:ea typeface="Josefin Sans"/>
                  <a:cs typeface="Josefin Sans"/>
                  <a:sym typeface="Josefin Sans"/>
                </a:rPr>
                <a:t>Number</a:t>
              </a:r>
              <a:endParaRPr sz="11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1762175" y="2398400"/>
              <a:ext cx="10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Josefin Sans"/>
                  <a:ea typeface="Josefin Sans"/>
                  <a:cs typeface="Josefin Sans"/>
                  <a:sym typeface="Josefin Sans"/>
                </a:rPr>
                <a:t>546825</a:t>
              </a:r>
              <a:endParaRPr sz="11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317975" y="2597125"/>
              <a:ext cx="10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Josefin Sans"/>
                  <a:ea typeface="Josefin Sans"/>
                  <a:cs typeface="Josefin Sans"/>
                  <a:sym typeface="Josefin Sans"/>
                </a:rPr>
                <a:t>Date</a:t>
              </a:r>
              <a:endParaRPr sz="11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1762175" y="2597125"/>
              <a:ext cx="10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Josefin Sans"/>
                  <a:ea typeface="Josefin Sans"/>
                  <a:cs typeface="Josefin Sans"/>
                  <a:sym typeface="Josefin Sans"/>
                </a:rPr>
                <a:t>August 21,2018</a:t>
              </a:r>
              <a:endParaRPr sz="11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317975" y="2795850"/>
              <a:ext cx="10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Josefin Sans"/>
                  <a:ea typeface="Josefin Sans"/>
                  <a:cs typeface="Josefin Sans"/>
                  <a:sym typeface="Josefin Sans"/>
                </a:rPr>
                <a:t>Purchase</a:t>
              </a:r>
              <a:endParaRPr sz="11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762175" y="2795850"/>
              <a:ext cx="107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Josefin Sans"/>
                  <a:ea typeface="Josefin Sans"/>
                  <a:cs typeface="Josefin Sans"/>
                  <a:sym typeface="Josefin Sans"/>
                </a:rPr>
                <a:t>PO1234-4567-89</a:t>
              </a:r>
              <a:endParaRPr sz="11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4711500" y="2078399"/>
            <a:ext cx="25239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Montserrat"/>
                <a:ea typeface="Montserrat"/>
                <a:cs typeface="Montserrat"/>
                <a:sym typeface="Montserrat"/>
              </a:rPr>
              <a:t>Order Details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711500" y="2398400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[Name]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711500" y="2594712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[Company]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711500" y="2791024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[Address]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711500" y="2987336"/>
            <a:ext cx="1502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[City, State Zip Code]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711500" y="3183649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[Phone]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17975" y="3635152"/>
            <a:ext cx="25239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Montserrat"/>
                <a:ea typeface="Montserrat"/>
                <a:cs typeface="Montserrat"/>
                <a:sym typeface="Montserrat"/>
              </a:rPr>
              <a:t>Other Details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17975" y="3955153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Address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762175" y="3955153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Address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457400" y="4153875"/>
            <a:ext cx="138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City, State Zip Code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762175" y="4352603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(515) 123 4657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762175" y="4551328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(515) 123 4568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17975" y="4352603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Phone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17975" y="4551328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Fax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711488" y="3635152"/>
            <a:ext cx="25239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Montserrat"/>
                <a:ea typeface="Montserrat"/>
                <a:cs typeface="Montserrat"/>
                <a:sym typeface="Montserrat"/>
              </a:rPr>
              <a:t>Other Details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711488" y="3955153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[Name]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711488" y="4352603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[Address]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711505" y="4551325"/>
            <a:ext cx="1475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[City, State Zip Code]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711488" y="4153878"/>
            <a:ext cx="1079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[Company]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711505" y="4750050"/>
            <a:ext cx="1535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"/>
                <a:ea typeface="Josefin Sans"/>
                <a:cs typeface="Josefin Sans"/>
                <a:sym typeface="Josefin Sans"/>
              </a:rPr>
              <a:t>[Phone]</a:t>
            </a:r>
            <a:endParaRPr sz="11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17975" y="5335375"/>
            <a:ext cx="808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Josefin Sans SemiBold"/>
                <a:ea typeface="Josefin Sans SemiBold"/>
                <a:cs typeface="Josefin Sans SemiBold"/>
                <a:sym typeface="Josefin Sans SemiBold"/>
              </a:rPr>
              <a:t>Product</a:t>
            </a:r>
            <a:endParaRPr sz="1300"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861425" y="5335375"/>
            <a:ext cx="1152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Josefin Sans SemiBold"/>
                <a:ea typeface="Josefin Sans SemiBold"/>
                <a:cs typeface="Josefin Sans SemiBold"/>
                <a:sym typeface="Josefin Sans SemiBold"/>
              </a:rPr>
              <a:t>Description</a:t>
            </a:r>
            <a:endParaRPr sz="1300"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702900" y="5335375"/>
            <a:ext cx="980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Josefin Sans SemiBold"/>
                <a:ea typeface="Josefin Sans SemiBold"/>
                <a:cs typeface="Josefin Sans SemiBold"/>
                <a:sym typeface="Josefin Sans SemiBold"/>
              </a:rPr>
              <a:t>Unit (Type)</a:t>
            </a:r>
            <a:endParaRPr sz="1300"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683600" y="5335375"/>
            <a:ext cx="1245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Josefin Sans SemiBold"/>
                <a:ea typeface="Josefin Sans SemiBold"/>
                <a:cs typeface="Josefin Sans SemiBold"/>
                <a:sym typeface="Josefin Sans SemiBold"/>
              </a:rPr>
              <a:t>Order Quantity</a:t>
            </a:r>
            <a:endParaRPr sz="1300"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962150" y="5335375"/>
            <a:ext cx="1245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Josefin Sans SemiBold"/>
                <a:ea typeface="Josefin Sans SemiBold"/>
                <a:cs typeface="Josefin Sans SemiBold"/>
                <a:sym typeface="Josefin Sans SemiBold"/>
              </a:rPr>
              <a:t>Ship Quantity</a:t>
            </a:r>
            <a:endParaRPr sz="1300"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317975" y="2013850"/>
            <a:ext cx="6929400" cy="7525475"/>
            <a:chOff x="317975" y="2013850"/>
            <a:chExt cx="6929400" cy="7525475"/>
          </a:xfrm>
        </p:grpSpPr>
        <p:cxnSp>
          <p:nvCxnSpPr>
            <p:cNvPr id="91" name="Google Shape;91;p13"/>
            <p:cNvCxnSpPr/>
            <p:nvPr/>
          </p:nvCxnSpPr>
          <p:spPr>
            <a:xfrm>
              <a:off x="317975" y="2013850"/>
              <a:ext cx="6929400" cy="0"/>
            </a:xfrm>
            <a:prstGeom prst="straightConnector1">
              <a:avLst/>
            </a:prstGeom>
            <a:noFill/>
            <a:ln cap="flat" cmpd="sng" w="19050">
              <a:solidFill>
                <a:srgbClr val="DCDF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317975" y="2331825"/>
              <a:ext cx="2523900" cy="0"/>
            </a:xfrm>
            <a:prstGeom prst="straightConnector1">
              <a:avLst/>
            </a:prstGeom>
            <a:noFill/>
            <a:ln cap="flat" cmpd="sng" w="19050">
              <a:solidFill>
                <a:srgbClr val="DCDF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4711500" y="2331825"/>
              <a:ext cx="2523900" cy="0"/>
            </a:xfrm>
            <a:prstGeom prst="straightConnector1">
              <a:avLst/>
            </a:prstGeom>
            <a:noFill/>
            <a:ln cap="flat" cmpd="sng" w="19050">
              <a:solidFill>
                <a:srgbClr val="DCDF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17975" y="3888578"/>
              <a:ext cx="2523900" cy="0"/>
            </a:xfrm>
            <a:prstGeom prst="straightConnector1">
              <a:avLst/>
            </a:prstGeom>
            <a:noFill/>
            <a:ln cap="flat" cmpd="sng" w="19050">
              <a:solidFill>
                <a:srgbClr val="DCDF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4711488" y="3888578"/>
              <a:ext cx="2523900" cy="0"/>
            </a:xfrm>
            <a:prstGeom prst="straightConnector1">
              <a:avLst/>
            </a:prstGeom>
            <a:noFill/>
            <a:ln cap="flat" cmpd="sng" w="19050">
              <a:solidFill>
                <a:srgbClr val="DCDF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317975" y="5233375"/>
              <a:ext cx="6929400" cy="0"/>
            </a:xfrm>
            <a:prstGeom prst="straightConnector1">
              <a:avLst/>
            </a:prstGeom>
            <a:noFill/>
            <a:ln cap="flat" cmpd="sng" w="19050">
              <a:solidFill>
                <a:srgbClr val="DCDF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7" name="Google Shape;97;p13"/>
            <p:cNvGrpSpPr/>
            <p:nvPr/>
          </p:nvGrpSpPr>
          <p:grpSpPr>
            <a:xfrm>
              <a:off x="317975" y="5637475"/>
              <a:ext cx="6929400" cy="3901850"/>
              <a:chOff x="317975" y="5637475"/>
              <a:chExt cx="6929400" cy="3901850"/>
            </a:xfrm>
          </p:grpSpPr>
          <p:cxnSp>
            <p:nvCxnSpPr>
              <p:cNvPr id="98" name="Google Shape;98;p13"/>
              <p:cNvCxnSpPr/>
              <p:nvPr/>
            </p:nvCxnSpPr>
            <p:spPr>
              <a:xfrm>
                <a:off x="317975" y="5637475"/>
                <a:ext cx="6929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DFE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317975" y="9539325"/>
                <a:ext cx="6929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DFE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1126175" y="5644100"/>
                <a:ext cx="0" cy="3895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DFE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3729625" y="5644100"/>
                <a:ext cx="0" cy="3895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DFE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4637175" y="5644100"/>
                <a:ext cx="0" cy="3895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DFE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5928900" y="5644100"/>
                <a:ext cx="0" cy="3895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DFE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04" name="Google Shape;104;p13"/>
          <p:cNvSpPr txBox="1"/>
          <p:nvPr/>
        </p:nvSpPr>
        <p:spPr>
          <a:xfrm>
            <a:off x="317975" y="9853299"/>
            <a:ext cx="1475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 Medium"/>
                <a:ea typeface="Josefin Sans Medium"/>
                <a:cs typeface="Josefin Sans Medium"/>
                <a:sym typeface="Josefin Sans Medium"/>
              </a:rPr>
              <a:t>Customer Contact</a:t>
            </a:r>
            <a:endParaRPr sz="11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960874" y="9853299"/>
            <a:ext cx="1695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 Medium"/>
                <a:ea typeface="Josefin Sans Medium"/>
                <a:cs typeface="Josefin Sans Medium"/>
                <a:sym typeface="Josefin Sans Medium"/>
              </a:rPr>
              <a:t>Accounting Department</a:t>
            </a:r>
            <a:endParaRPr sz="11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034649" y="9853299"/>
            <a:ext cx="1510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 Medium"/>
                <a:ea typeface="Josefin Sans Medium"/>
                <a:cs typeface="Josefin Sans Medium"/>
                <a:sym typeface="Josefin Sans Medium"/>
              </a:rPr>
              <a:t>Customer Account</a:t>
            </a:r>
            <a:endParaRPr sz="11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6541723" y="9853299"/>
            <a:ext cx="662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Josefin Sans Medium"/>
                <a:ea typeface="Josefin Sans Medium"/>
                <a:cs typeface="Josefin Sans Medium"/>
                <a:sym typeface="Josefin Sans Medium"/>
              </a:rPr>
              <a:t>4562</a:t>
            </a:r>
            <a:endParaRPr sz="1100"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