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0692000" cx="7560000"/>
  <p:notesSz cx="6858000" cy="9144000"/>
  <p:embeddedFontLst>
    <p:embeddedFont>
      <p:font typeface="Patrick Hand"/>
      <p:regular r:id="rId8"/>
    </p:embeddedFont>
    <p:embeddedFont>
      <p:font typeface="Amatic SC"/>
      <p:regular r:id="rId9"/>
      <p:bold r:id="rId10"/>
    </p:embeddedFont>
    <p:embeddedFont>
      <p:font typeface="Alfa Slab One"/>
      <p:regular r:id="rId11"/>
    </p:embeddedFont>
    <p:embeddedFont>
      <p:font typeface="Patrick Hand SC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180">
          <p15:clr>
            <a:srgbClr val="747775"/>
          </p15:clr>
        </p15:guide>
        <p15:guide id="2" pos="4672">
          <p15:clr>
            <a:srgbClr val="747775"/>
          </p15:clr>
        </p15:guide>
        <p15:guide id="3" pos="90">
          <p15:clr>
            <a:srgbClr val="747775"/>
          </p15:clr>
        </p15:guide>
        <p15:guide id="4" orient="horz" pos="397">
          <p15:clr>
            <a:srgbClr val="747775"/>
          </p15:clr>
        </p15:guide>
        <p15:guide id="5" orient="horz" pos="6645">
          <p15:clr>
            <a:srgbClr val="747775"/>
          </p15:clr>
        </p15:guide>
        <p15:guide id="6" pos="420">
          <p15:clr>
            <a:srgbClr val="747775"/>
          </p15:clr>
        </p15:guide>
        <p15:guide id="7" pos="4342">
          <p15:clr>
            <a:srgbClr val="747775"/>
          </p15:clr>
        </p15:guide>
        <p15:guide id="8" pos="2268">
          <p15:clr>
            <a:srgbClr val="747775"/>
          </p15:clr>
        </p15:guide>
        <p15:guide id="9" pos="249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180" orient="horz"/>
        <p:guide pos="4672"/>
        <p:guide pos="90"/>
        <p:guide pos="397" orient="horz"/>
        <p:guide pos="6645" orient="horz"/>
        <p:guide pos="420"/>
        <p:guide pos="4342"/>
        <p:guide pos="2268"/>
        <p:guide pos="249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AlfaSlabOne-regular.fntdata"/><Relationship Id="rId10" Type="http://schemas.openxmlformats.org/officeDocument/2006/relationships/font" Target="fonts/AmaticSC-bold.fntdata"/><Relationship Id="rId12" Type="http://schemas.openxmlformats.org/officeDocument/2006/relationships/font" Target="fonts/PatrickHandSC-regular.fntdata"/><Relationship Id="rId9" Type="http://schemas.openxmlformats.org/officeDocument/2006/relationships/font" Target="fonts/AmaticSC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PatrickHan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56e1479811_1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56e147981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146250" y="139500"/>
            <a:ext cx="7267500" cy="10413000"/>
            <a:chOff x="149675" y="139500"/>
            <a:chExt cx="7267500" cy="10413000"/>
          </a:xfrm>
        </p:grpSpPr>
        <p:sp>
          <p:nvSpPr>
            <p:cNvPr id="55" name="Google Shape;55;p13"/>
            <p:cNvSpPr/>
            <p:nvPr/>
          </p:nvSpPr>
          <p:spPr>
            <a:xfrm>
              <a:off x="149675" y="139500"/>
              <a:ext cx="7267500" cy="10413000"/>
            </a:xfrm>
            <a:prstGeom prst="rect">
              <a:avLst/>
            </a:prstGeom>
            <a:noFill/>
            <a:ln cap="flat" cmpd="sng" w="38100">
              <a:solidFill>
                <a:srgbClr val="D9D9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212200" y="204650"/>
              <a:ext cx="7135800" cy="10282800"/>
            </a:xfrm>
            <a:prstGeom prst="rect">
              <a:avLst/>
            </a:prstGeom>
            <a:noFill/>
            <a:ln cap="flat" cmpd="sng" w="19050">
              <a:solidFill>
                <a:srgbClr val="D9D9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814" y="591921"/>
            <a:ext cx="6782648" cy="5368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13"/>
          <p:cNvGrpSpPr/>
          <p:nvPr/>
        </p:nvGrpSpPr>
        <p:grpSpPr>
          <a:xfrm>
            <a:off x="795950" y="428631"/>
            <a:ext cx="6251466" cy="1483294"/>
            <a:chOff x="795950" y="428631"/>
            <a:chExt cx="6251466" cy="1483294"/>
          </a:xfrm>
        </p:grpSpPr>
        <p:grpSp>
          <p:nvGrpSpPr>
            <p:cNvPr id="59" name="Google Shape;59;p13"/>
            <p:cNvGrpSpPr/>
            <p:nvPr/>
          </p:nvGrpSpPr>
          <p:grpSpPr>
            <a:xfrm>
              <a:off x="795950" y="993325"/>
              <a:ext cx="918600" cy="918600"/>
              <a:chOff x="795950" y="993325"/>
              <a:chExt cx="918600" cy="918600"/>
            </a:xfrm>
          </p:grpSpPr>
          <p:sp>
            <p:nvSpPr>
              <p:cNvPr id="60" name="Google Shape;60;p13"/>
              <p:cNvSpPr/>
              <p:nvPr/>
            </p:nvSpPr>
            <p:spPr>
              <a:xfrm>
                <a:off x="795950" y="993325"/>
                <a:ext cx="918600" cy="918600"/>
              </a:xfrm>
              <a:prstGeom prst="ellipse">
                <a:avLst/>
              </a:prstGeom>
              <a:solidFill>
                <a:srgbClr val="4A595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13"/>
              <p:cNvSpPr txBox="1"/>
              <p:nvPr/>
            </p:nvSpPr>
            <p:spPr>
              <a:xfrm>
                <a:off x="850550" y="1098625"/>
                <a:ext cx="8094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4600">
                    <a:solidFill>
                      <a:schemeClr val="lt1"/>
                    </a:solidFill>
                    <a:latin typeface="Amatic SC"/>
                    <a:ea typeface="Amatic SC"/>
                    <a:cs typeface="Amatic SC"/>
                    <a:sym typeface="Amatic SC"/>
                  </a:rPr>
                  <a:t>50$</a:t>
                </a:r>
                <a:endParaRPr b="1" sz="46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endParaRPr>
              </a:p>
            </p:txBody>
          </p:sp>
        </p:grpSp>
        <p:grpSp>
          <p:nvGrpSpPr>
            <p:cNvPr id="62" name="Google Shape;62;p13"/>
            <p:cNvGrpSpPr/>
            <p:nvPr/>
          </p:nvGrpSpPr>
          <p:grpSpPr>
            <a:xfrm>
              <a:off x="2269075" y="469450"/>
              <a:ext cx="809400" cy="748500"/>
              <a:chOff x="2269075" y="469450"/>
              <a:chExt cx="809400" cy="748500"/>
            </a:xfrm>
          </p:grpSpPr>
          <p:sp>
            <p:nvSpPr>
              <p:cNvPr id="63" name="Google Shape;63;p13"/>
              <p:cNvSpPr/>
              <p:nvPr/>
            </p:nvSpPr>
            <p:spPr>
              <a:xfrm>
                <a:off x="2299525" y="469450"/>
                <a:ext cx="748500" cy="748500"/>
              </a:xfrm>
              <a:prstGeom prst="ellipse">
                <a:avLst/>
              </a:prstGeom>
              <a:solidFill>
                <a:srgbClr val="DACFC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13"/>
              <p:cNvSpPr txBox="1"/>
              <p:nvPr/>
            </p:nvSpPr>
            <p:spPr>
              <a:xfrm>
                <a:off x="2269075" y="525411"/>
                <a:ext cx="809400" cy="67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4400">
                    <a:solidFill>
                      <a:schemeClr val="lt1"/>
                    </a:solidFill>
                    <a:latin typeface="Amatic SC"/>
                    <a:ea typeface="Amatic SC"/>
                    <a:cs typeface="Amatic SC"/>
                    <a:sym typeface="Amatic SC"/>
                  </a:rPr>
                  <a:t>5$</a:t>
                </a:r>
                <a:endParaRPr b="1" sz="44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endParaRPr>
              </a:p>
            </p:txBody>
          </p:sp>
        </p:grpSp>
        <p:grpSp>
          <p:nvGrpSpPr>
            <p:cNvPr id="65" name="Google Shape;65;p13"/>
            <p:cNvGrpSpPr/>
            <p:nvPr/>
          </p:nvGrpSpPr>
          <p:grpSpPr>
            <a:xfrm>
              <a:off x="4829939" y="428631"/>
              <a:ext cx="809400" cy="613800"/>
              <a:chOff x="4058400" y="507606"/>
              <a:chExt cx="809400" cy="613800"/>
            </a:xfrm>
          </p:grpSpPr>
          <p:sp>
            <p:nvSpPr>
              <p:cNvPr id="66" name="Google Shape;66;p13"/>
              <p:cNvSpPr/>
              <p:nvPr/>
            </p:nvSpPr>
            <p:spPr>
              <a:xfrm>
                <a:off x="4156200" y="507606"/>
                <a:ext cx="613800" cy="613800"/>
              </a:xfrm>
              <a:prstGeom prst="ellipse">
                <a:avLst/>
              </a:prstGeom>
              <a:solidFill>
                <a:srgbClr val="A090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13"/>
              <p:cNvSpPr txBox="1"/>
              <p:nvPr/>
            </p:nvSpPr>
            <p:spPr>
              <a:xfrm>
                <a:off x="4058400" y="568206"/>
                <a:ext cx="8094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3200">
                    <a:solidFill>
                      <a:schemeClr val="lt1"/>
                    </a:solidFill>
                    <a:latin typeface="Amatic SC"/>
                    <a:ea typeface="Amatic SC"/>
                    <a:cs typeface="Amatic SC"/>
                    <a:sym typeface="Amatic SC"/>
                  </a:rPr>
                  <a:t>10$</a:t>
                </a:r>
                <a:endParaRPr b="1" sz="32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endParaRPr>
              </a:p>
            </p:txBody>
          </p:sp>
        </p:grpSp>
        <p:grpSp>
          <p:nvGrpSpPr>
            <p:cNvPr id="68" name="Google Shape;68;p13"/>
            <p:cNvGrpSpPr/>
            <p:nvPr/>
          </p:nvGrpSpPr>
          <p:grpSpPr>
            <a:xfrm>
              <a:off x="6184299" y="993307"/>
              <a:ext cx="863117" cy="863208"/>
              <a:chOff x="795950" y="993325"/>
              <a:chExt cx="918600" cy="918600"/>
            </a:xfrm>
          </p:grpSpPr>
          <p:sp>
            <p:nvSpPr>
              <p:cNvPr id="69" name="Google Shape;69;p13"/>
              <p:cNvSpPr/>
              <p:nvPr/>
            </p:nvSpPr>
            <p:spPr>
              <a:xfrm>
                <a:off x="795950" y="993325"/>
                <a:ext cx="918600" cy="918600"/>
              </a:xfrm>
              <a:prstGeom prst="ellipse">
                <a:avLst/>
              </a:prstGeom>
              <a:solidFill>
                <a:srgbClr val="EFA6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13"/>
              <p:cNvSpPr txBox="1"/>
              <p:nvPr/>
            </p:nvSpPr>
            <p:spPr>
              <a:xfrm>
                <a:off x="850550" y="1098625"/>
                <a:ext cx="809400" cy="72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4400">
                    <a:solidFill>
                      <a:schemeClr val="lt1"/>
                    </a:solidFill>
                    <a:latin typeface="Amatic SC"/>
                    <a:ea typeface="Amatic SC"/>
                    <a:cs typeface="Amatic SC"/>
                    <a:sym typeface="Amatic SC"/>
                  </a:rPr>
                  <a:t>25</a:t>
                </a:r>
                <a:r>
                  <a:rPr b="1" lang="ru" sz="4400">
                    <a:solidFill>
                      <a:schemeClr val="lt1"/>
                    </a:solidFill>
                    <a:latin typeface="Amatic SC"/>
                    <a:ea typeface="Amatic SC"/>
                    <a:cs typeface="Amatic SC"/>
                    <a:sym typeface="Amatic SC"/>
                  </a:rPr>
                  <a:t>$</a:t>
                </a:r>
                <a:endParaRPr b="1" sz="44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endParaRPr>
              </a:p>
            </p:txBody>
          </p:sp>
        </p:grpSp>
      </p:grpSp>
      <p:grpSp>
        <p:nvGrpSpPr>
          <p:cNvPr id="71" name="Google Shape;71;p13"/>
          <p:cNvGrpSpPr/>
          <p:nvPr/>
        </p:nvGrpSpPr>
        <p:grpSpPr>
          <a:xfrm>
            <a:off x="3333751" y="2769050"/>
            <a:ext cx="2119324" cy="1544427"/>
            <a:chOff x="3333751" y="2769050"/>
            <a:chExt cx="2119324" cy="1544427"/>
          </a:xfrm>
        </p:grpSpPr>
        <p:pic>
          <p:nvPicPr>
            <p:cNvPr id="72" name="Google Shape;72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33751" y="2891519"/>
              <a:ext cx="2117776" cy="12770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3" name="Google Shape;73;p13"/>
            <p:cNvCxnSpPr/>
            <p:nvPr/>
          </p:nvCxnSpPr>
          <p:spPr>
            <a:xfrm>
              <a:off x="3384775" y="2769050"/>
              <a:ext cx="2061600" cy="1089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" name="Google Shape;74;p13"/>
            <p:cNvCxnSpPr/>
            <p:nvPr/>
          </p:nvCxnSpPr>
          <p:spPr>
            <a:xfrm flipH="1" rot="10800000">
              <a:off x="3398375" y="4171877"/>
              <a:ext cx="2054700" cy="1416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5" name="Google Shape;75;p13"/>
          <p:cNvSpPr txBox="1"/>
          <p:nvPr/>
        </p:nvSpPr>
        <p:spPr>
          <a:xfrm>
            <a:off x="669551" y="5546268"/>
            <a:ext cx="62265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000">
                <a:solidFill>
                  <a:srgbClr val="364648"/>
                </a:solidFill>
                <a:latin typeface="Alfa Slab One"/>
                <a:ea typeface="Alfa Slab One"/>
                <a:cs typeface="Alfa Slab One"/>
                <a:sym typeface="Alfa Slab One"/>
              </a:rPr>
              <a:t>SATURDAY, OCTOBER</a:t>
            </a:r>
            <a:endParaRPr sz="4000">
              <a:solidFill>
                <a:srgbClr val="364648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rgbClr val="364648"/>
                </a:solidFill>
                <a:latin typeface="Alfa Slab One"/>
                <a:ea typeface="Alfa Slab One"/>
                <a:cs typeface="Alfa Slab One"/>
                <a:sym typeface="Alfa Slab One"/>
              </a:rPr>
              <a:t>9TH AT 10AM</a:t>
            </a:r>
            <a:r>
              <a:rPr lang="ru" sz="4000">
                <a:solidFill>
                  <a:srgbClr val="364648"/>
                </a:solidFill>
                <a:latin typeface="Alfa Slab One"/>
                <a:ea typeface="Alfa Slab One"/>
                <a:cs typeface="Alfa Slab One"/>
                <a:sym typeface="Alfa Slab One"/>
              </a:rPr>
              <a:t>-</a:t>
            </a:r>
            <a:r>
              <a:rPr lang="ru" sz="4000">
                <a:solidFill>
                  <a:srgbClr val="364648"/>
                </a:solidFill>
                <a:latin typeface="Alfa Slab One"/>
                <a:ea typeface="Alfa Slab One"/>
                <a:cs typeface="Alfa Slab One"/>
                <a:sym typeface="Alfa Slab One"/>
              </a:rPr>
              <a:t>3PM</a:t>
            </a:r>
            <a:endParaRPr sz="4000">
              <a:solidFill>
                <a:srgbClr val="364648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cxnSp>
        <p:nvCxnSpPr>
          <p:cNvPr id="76" name="Google Shape;76;p13"/>
          <p:cNvCxnSpPr/>
          <p:nvPr/>
        </p:nvCxnSpPr>
        <p:spPr>
          <a:xfrm>
            <a:off x="663401" y="6926025"/>
            <a:ext cx="6238800" cy="0"/>
          </a:xfrm>
          <a:prstGeom prst="straightConnector1">
            <a:avLst/>
          </a:prstGeom>
          <a:noFill/>
          <a:ln cap="flat" cmpd="sng" w="38100">
            <a:solidFill>
              <a:srgbClr val="9B9B9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" name="Google Shape;77;p13"/>
          <p:cNvCxnSpPr/>
          <p:nvPr/>
        </p:nvCxnSpPr>
        <p:spPr>
          <a:xfrm>
            <a:off x="663401" y="5346000"/>
            <a:ext cx="6238800" cy="0"/>
          </a:xfrm>
          <a:prstGeom prst="straightConnector1">
            <a:avLst/>
          </a:prstGeom>
          <a:noFill/>
          <a:ln cap="flat" cmpd="sng" w="38100">
            <a:solidFill>
              <a:srgbClr val="9B9B9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" name="Google Shape;78;p13"/>
          <p:cNvCxnSpPr/>
          <p:nvPr/>
        </p:nvCxnSpPr>
        <p:spPr>
          <a:xfrm>
            <a:off x="663401" y="8341175"/>
            <a:ext cx="6238800" cy="0"/>
          </a:xfrm>
          <a:prstGeom prst="straightConnector1">
            <a:avLst/>
          </a:prstGeom>
          <a:noFill/>
          <a:ln cap="flat" cmpd="sng" w="38100">
            <a:solidFill>
              <a:srgbClr val="9B9B9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" name="Google Shape;79;p13"/>
          <p:cNvSpPr txBox="1"/>
          <p:nvPr/>
        </p:nvSpPr>
        <p:spPr>
          <a:xfrm>
            <a:off x="669551" y="7038254"/>
            <a:ext cx="62265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rgbClr val="EFA67D"/>
                </a:solidFill>
                <a:latin typeface="Amatic SC"/>
                <a:ea typeface="Amatic SC"/>
                <a:cs typeface="Amatic SC"/>
                <a:sym typeface="Amatic SC"/>
              </a:rPr>
              <a:t>FURNITURE, CLOTHING, CAMPING GEAR, FANS,</a:t>
            </a:r>
            <a:endParaRPr b="1" sz="3800">
              <a:solidFill>
                <a:srgbClr val="EFA67D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rgbClr val="EFA67D"/>
                </a:solidFill>
                <a:latin typeface="Amatic SC"/>
                <a:ea typeface="Amatic SC"/>
                <a:cs typeface="Amatic SC"/>
                <a:sym typeface="Amatic SC"/>
              </a:rPr>
              <a:t>BICYCLE PARTS AND MANY MORE!</a:t>
            </a:r>
            <a:endParaRPr b="1" sz="3800">
              <a:solidFill>
                <a:srgbClr val="EFA67D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669551" y="8494804"/>
            <a:ext cx="62265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364648"/>
                </a:solidFill>
                <a:latin typeface="Alfa Slab One"/>
                <a:ea typeface="Alfa Slab One"/>
                <a:cs typeface="Alfa Slab One"/>
                <a:sym typeface="Alfa Slab One"/>
              </a:rPr>
              <a:t>89918 DEONTE CORNERS APT. 230,</a:t>
            </a:r>
            <a:endParaRPr sz="2300">
              <a:solidFill>
                <a:srgbClr val="364648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364648"/>
                </a:solidFill>
                <a:latin typeface="Alfa Slab One"/>
                <a:ea typeface="Alfa Slab One"/>
                <a:cs typeface="Alfa Slab One"/>
                <a:sym typeface="Alfa Slab One"/>
              </a:rPr>
              <a:t>ROCHEFORT IDAHO, 33444</a:t>
            </a:r>
            <a:r>
              <a:rPr lang="ru" sz="2300">
                <a:solidFill>
                  <a:srgbClr val="364648"/>
                </a:solidFill>
                <a:latin typeface="Alfa Slab One"/>
                <a:ea typeface="Alfa Slab One"/>
                <a:cs typeface="Alfa Slab One"/>
                <a:sym typeface="Alfa Slab One"/>
              </a:rPr>
              <a:t>-3469</a:t>
            </a:r>
            <a:endParaRPr sz="2300">
              <a:solidFill>
                <a:srgbClr val="364648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669551" y="9735918"/>
            <a:ext cx="6226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EFA67D"/>
                </a:solidFill>
                <a:latin typeface="Amatic SC"/>
                <a:ea typeface="Amatic SC"/>
                <a:cs typeface="Amatic SC"/>
                <a:sym typeface="Amatic SC"/>
              </a:rPr>
              <a:t>CREDIT &amp; DEBIT ACCEPTED CALL ON T: +1</a:t>
            </a:r>
            <a:r>
              <a:rPr b="1" lang="ru" sz="2800">
                <a:solidFill>
                  <a:srgbClr val="EFA67D"/>
                </a:solidFill>
                <a:latin typeface="Amatic SC"/>
                <a:ea typeface="Amatic SC"/>
                <a:cs typeface="Amatic SC"/>
                <a:sym typeface="Amatic SC"/>
              </a:rPr>
              <a:t>-012-3456-789</a:t>
            </a:r>
            <a:endParaRPr b="1" sz="2800">
              <a:solidFill>
                <a:srgbClr val="EFA67D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grpSp>
        <p:nvGrpSpPr>
          <p:cNvPr id="82" name="Google Shape;82;p13"/>
          <p:cNvGrpSpPr/>
          <p:nvPr/>
        </p:nvGrpSpPr>
        <p:grpSpPr>
          <a:xfrm>
            <a:off x="653150" y="9428125"/>
            <a:ext cx="6259303" cy="142800"/>
            <a:chOff x="653150" y="9428125"/>
            <a:chExt cx="6259303" cy="142800"/>
          </a:xfrm>
        </p:grpSpPr>
        <p:cxnSp>
          <p:nvCxnSpPr>
            <p:cNvPr id="83" name="Google Shape;83;p13"/>
            <p:cNvCxnSpPr/>
            <p:nvPr/>
          </p:nvCxnSpPr>
          <p:spPr>
            <a:xfrm flipH="1" rot="10800000">
              <a:off x="653150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" name="Google Shape;84;p13"/>
            <p:cNvCxnSpPr/>
            <p:nvPr/>
          </p:nvCxnSpPr>
          <p:spPr>
            <a:xfrm flipH="1" rot="10800000">
              <a:off x="699099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" name="Google Shape;85;p13"/>
            <p:cNvCxnSpPr/>
            <p:nvPr/>
          </p:nvCxnSpPr>
          <p:spPr>
            <a:xfrm flipH="1" rot="10800000">
              <a:off x="745049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" name="Google Shape;86;p13"/>
            <p:cNvCxnSpPr/>
            <p:nvPr/>
          </p:nvCxnSpPr>
          <p:spPr>
            <a:xfrm flipH="1" rot="10800000">
              <a:off x="790998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" name="Google Shape;87;p13"/>
            <p:cNvCxnSpPr/>
            <p:nvPr/>
          </p:nvCxnSpPr>
          <p:spPr>
            <a:xfrm flipH="1" rot="10800000">
              <a:off x="836947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" name="Google Shape;88;p13"/>
            <p:cNvCxnSpPr/>
            <p:nvPr/>
          </p:nvCxnSpPr>
          <p:spPr>
            <a:xfrm flipH="1" rot="10800000">
              <a:off x="882896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" name="Google Shape;89;p13"/>
            <p:cNvCxnSpPr/>
            <p:nvPr/>
          </p:nvCxnSpPr>
          <p:spPr>
            <a:xfrm flipH="1" rot="10800000">
              <a:off x="928846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" name="Google Shape;90;p13"/>
            <p:cNvCxnSpPr/>
            <p:nvPr/>
          </p:nvCxnSpPr>
          <p:spPr>
            <a:xfrm flipH="1" rot="10800000">
              <a:off x="974795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" name="Google Shape;91;p13"/>
            <p:cNvCxnSpPr/>
            <p:nvPr/>
          </p:nvCxnSpPr>
          <p:spPr>
            <a:xfrm flipH="1" rot="10800000">
              <a:off x="1020744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" name="Google Shape;92;p13"/>
            <p:cNvCxnSpPr/>
            <p:nvPr/>
          </p:nvCxnSpPr>
          <p:spPr>
            <a:xfrm flipH="1" rot="10800000">
              <a:off x="1066694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" name="Google Shape;93;p13"/>
            <p:cNvCxnSpPr/>
            <p:nvPr/>
          </p:nvCxnSpPr>
          <p:spPr>
            <a:xfrm flipH="1" rot="10800000">
              <a:off x="1112643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" name="Google Shape;94;p13"/>
            <p:cNvCxnSpPr/>
            <p:nvPr/>
          </p:nvCxnSpPr>
          <p:spPr>
            <a:xfrm flipH="1" rot="10800000">
              <a:off x="1158592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" name="Google Shape;95;p13"/>
            <p:cNvCxnSpPr/>
            <p:nvPr/>
          </p:nvCxnSpPr>
          <p:spPr>
            <a:xfrm flipH="1" rot="10800000">
              <a:off x="1204541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" name="Google Shape;96;p13"/>
            <p:cNvCxnSpPr/>
            <p:nvPr/>
          </p:nvCxnSpPr>
          <p:spPr>
            <a:xfrm flipH="1" rot="10800000">
              <a:off x="1250491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" name="Google Shape;97;p13"/>
            <p:cNvCxnSpPr/>
            <p:nvPr/>
          </p:nvCxnSpPr>
          <p:spPr>
            <a:xfrm flipH="1" rot="10800000">
              <a:off x="1296440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" name="Google Shape;98;p13"/>
            <p:cNvCxnSpPr/>
            <p:nvPr/>
          </p:nvCxnSpPr>
          <p:spPr>
            <a:xfrm flipH="1" rot="10800000">
              <a:off x="1342389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" name="Google Shape;99;p13"/>
            <p:cNvCxnSpPr/>
            <p:nvPr/>
          </p:nvCxnSpPr>
          <p:spPr>
            <a:xfrm flipH="1" rot="10800000">
              <a:off x="1388338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" name="Google Shape;100;p13"/>
            <p:cNvCxnSpPr/>
            <p:nvPr/>
          </p:nvCxnSpPr>
          <p:spPr>
            <a:xfrm flipH="1" rot="10800000">
              <a:off x="1434288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" name="Google Shape;101;p13"/>
            <p:cNvCxnSpPr/>
            <p:nvPr/>
          </p:nvCxnSpPr>
          <p:spPr>
            <a:xfrm flipH="1" rot="10800000">
              <a:off x="1480237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" name="Google Shape;102;p13"/>
            <p:cNvCxnSpPr/>
            <p:nvPr/>
          </p:nvCxnSpPr>
          <p:spPr>
            <a:xfrm flipH="1" rot="10800000">
              <a:off x="1526186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" name="Google Shape;103;p13"/>
            <p:cNvCxnSpPr/>
            <p:nvPr/>
          </p:nvCxnSpPr>
          <p:spPr>
            <a:xfrm flipH="1" rot="10800000">
              <a:off x="1572136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" name="Google Shape;104;p13"/>
            <p:cNvCxnSpPr/>
            <p:nvPr/>
          </p:nvCxnSpPr>
          <p:spPr>
            <a:xfrm flipH="1" rot="10800000">
              <a:off x="1618085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" name="Google Shape;105;p13"/>
            <p:cNvCxnSpPr/>
            <p:nvPr/>
          </p:nvCxnSpPr>
          <p:spPr>
            <a:xfrm flipH="1" rot="10800000">
              <a:off x="1664034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6" name="Google Shape;106;p13"/>
            <p:cNvCxnSpPr/>
            <p:nvPr/>
          </p:nvCxnSpPr>
          <p:spPr>
            <a:xfrm flipH="1" rot="10800000">
              <a:off x="1709983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" name="Google Shape;107;p13"/>
            <p:cNvCxnSpPr/>
            <p:nvPr/>
          </p:nvCxnSpPr>
          <p:spPr>
            <a:xfrm flipH="1" rot="10800000">
              <a:off x="1755933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" name="Google Shape;108;p13"/>
            <p:cNvCxnSpPr/>
            <p:nvPr/>
          </p:nvCxnSpPr>
          <p:spPr>
            <a:xfrm flipH="1" rot="10800000">
              <a:off x="1801882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" name="Google Shape;109;p13"/>
            <p:cNvCxnSpPr/>
            <p:nvPr/>
          </p:nvCxnSpPr>
          <p:spPr>
            <a:xfrm flipH="1" rot="10800000">
              <a:off x="1847831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" name="Google Shape;110;p13"/>
            <p:cNvCxnSpPr/>
            <p:nvPr/>
          </p:nvCxnSpPr>
          <p:spPr>
            <a:xfrm flipH="1" rot="10800000">
              <a:off x="1893781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1" name="Google Shape;111;p13"/>
            <p:cNvCxnSpPr/>
            <p:nvPr/>
          </p:nvCxnSpPr>
          <p:spPr>
            <a:xfrm flipH="1" rot="10800000">
              <a:off x="1939730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" name="Google Shape;112;p13"/>
            <p:cNvCxnSpPr/>
            <p:nvPr/>
          </p:nvCxnSpPr>
          <p:spPr>
            <a:xfrm flipH="1" rot="10800000">
              <a:off x="1985679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" name="Google Shape;113;p13"/>
            <p:cNvCxnSpPr/>
            <p:nvPr/>
          </p:nvCxnSpPr>
          <p:spPr>
            <a:xfrm flipH="1" rot="10800000">
              <a:off x="2031628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" name="Google Shape;114;p13"/>
            <p:cNvCxnSpPr/>
            <p:nvPr/>
          </p:nvCxnSpPr>
          <p:spPr>
            <a:xfrm flipH="1" rot="10800000">
              <a:off x="2077578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" name="Google Shape;115;p13"/>
            <p:cNvCxnSpPr/>
            <p:nvPr/>
          </p:nvCxnSpPr>
          <p:spPr>
            <a:xfrm flipH="1" rot="10800000">
              <a:off x="2123527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" name="Google Shape;116;p13"/>
            <p:cNvCxnSpPr/>
            <p:nvPr/>
          </p:nvCxnSpPr>
          <p:spPr>
            <a:xfrm flipH="1" rot="10800000">
              <a:off x="2169476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" name="Google Shape;117;p13"/>
            <p:cNvCxnSpPr/>
            <p:nvPr/>
          </p:nvCxnSpPr>
          <p:spPr>
            <a:xfrm flipH="1" rot="10800000">
              <a:off x="2215425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" name="Google Shape;118;p13"/>
            <p:cNvCxnSpPr/>
            <p:nvPr/>
          </p:nvCxnSpPr>
          <p:spPr>
            <a:xfrm flipH="1" rot="10800000">
              <a:off x="2261375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" name="Google Shape;119;p13"/>
            <p:cNvCxnSpPr/>
            <p:nvPr/>
          </p:nvCxnSpPr>
          <p:spPr>
            <a:xfrm flipH="1" rot="10800000">
              <a:off x="2307324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" name="Google Shape;120;p13"/>
            <p:cNvCxnSpPr/>
            <p:nvPr/>
          </p:nvCxnSpPr>
          <p:spPr>
            <a:xfrm flipH="1" rot="10800000">
              <a:off x="2353273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" name="Google Shape;121;p13"/>
            <p:cNvCxnSpPr/>
            <p:nvPr/>
          </p:nvCxnSpPr>
          <p:spPr>
            <a:xfrm flipH="1" rot="10800000">
              <a:off x="2399223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2" name="Google Shape;122;p13"/>
            <p:cNvCxnSpPr/>
            <p:nvPr/>
          </p:nvCxnSpPr>
          <p:spPr>
            <a:xfrm flipH="1" rot="10800000">
              <a:off x="2445172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3" name="Google Shape;123;p13"/>
            <p:cNvCxnSpPr/>
            <p:nvPr/>
          </p:nvCxnSpPr>
          <p:spPr>
            <a:xfrm flipH="1" rot="10800000">
              <a:off x="2491121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" name="Google Shape;124;p13"/>
            <p:cNvCxnSpPr/>
            <p:nvPr/>
          </p:nvCxnSpPr>
          <p:spPr>
            <a:xfrm flipH="1" rot="10800000">
              <a:off x="2537070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" name="Google Shape;125;p13"/>
            <p:cNvCxnSpPr/>
            <p:nvPr/>
          </p:nvCxnSpPr>
          <p:spPr>
            <a:xfrm flipH="1" rot="10800000">
              <a:off x="2583020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" name="Google Shape;126;p13"/>
            <p:cNvCxnSpPr/>
            <p:nvPr/>
          </p:nvCxnSpPr>
          <p:spPr>
            <a:xfrm flipH="1" rot="10800000">
              <a:off x="2628969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7" name="Google Shape;127;p13"/>
            <p:cNvCxnSpPr/>
            <p:nvPr/>
          </p:nvCxnSpPr>
          <p:spPr>
            <a:xfrm flipH="1" rot="10800000">
              <a:off x="2674918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" name="Google Shape;128;p13"/>
            <p:cNvCxnSpPr/>
            <p:nvPr/>
          </p:nvCxnSpPr>
          <p:spPr>
            <a:xfrm flipH="1" rot="10800000">
              <a:off x="2720868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" name="Google Shape;129;p13"/>
            <p:cNvCxnSpPr/>
            <p:nvPr/>
          </p:nvCxnSpPr>
          <p:spPr>
            <a:xfrm flipH="1" rot="10800000">
              <a:off x="2766817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" name="Google Shape;130;p13"/>
            <p:cNvCxnSpPr/>
            <p:nvPr/>
          </p:nvCxnSpPr>
          <p:spPr>
            <a:xfrm flipH="1" rot="10800000">
              <a:off x="2812766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1" name="Google Shape;131;p13"/>
            <p:cNvCxnSpPr/>
            <p:nvPr/>
          </p:nvCxnSpPr>
          <p:spPr>
            <a:xfrm flipH="1" rot="10800000">
              <a:off x="2858715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2" name="Google Shape;132;p13"/>
            <p:cNvCxnSpPr/>
            <p:nvPr/>
          </p:nvCxnSpPr>
          <p:spPr>
            <a:xfrm flipH="1" rot="10800000">
              <a:off x="2904665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3" name="Google Shape;133;p13"/>
            <p:cNvCxnSpPr/>
            <p:nvPr/>
          </p:nvCxnSpPr>
          <p:spPr>
            <a:xfrm flipH="1" rot="10800000">
              <a:off x="2950614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4" name="Google Shape;134;p13"/>
            <p:cNvCxnSpPr/>
            <p:nvPr/>
          </p:nvCxnSpPr>
          <p:spPr>
            <a:xfrm flipH="1" rot="10800000">
              <a:off x="2996563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5" name="Google Shape;135;p13"/>
            <p:cNvCxnSpPr/>
            <p:nvPr/>
          </p:nvCxnSpPr>
          <p:spPr>
            <a:xfrm flipH="1" rot="10800000">
              <a:off x="3042513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6" name="Google Shape;136;p13"/>
            <p:cNvCxnSpPr/>
            <p:nvPr/>
          </p:nvCxnSpPr>
          <p:spPr>
            <a:xfrm flipH="1" rot="10800000">
              <a:off x="3088462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7" name="Google Shape;137;p13"/>
            <p:cNvCxnSpPr/>
            <p:nvPr/>
          </p:nvCxnSpPr>
          <p:spPr>
            <a:xfrm flipH="1" rot="10800000">
              <a:off x="3134411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" name="Google Shape;138;p13"/>
            <p:cNvCxnSpPr/>
            <p:nvPr/>
          </p:nvCxnSpPr>
          <p:spPr>
            <a:xfrm flipH="1" rot="10800000">
              <a:off x="3180360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" name="Google Shape;139;p13"/>
            <p:cNvCxnSpPr/>
            <p:nvPr/>
          </p:nvCxnSpPr>
          <p:spPr>
            <a:xfrm flipH="1" rot="10800000">
              <a:off x="3226310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" name="Google Shape;140;p13"/>
            <p:cNvCxnSpPr/>
            <p:nvPr/>
          </p:nvCxnSpPr>
          <p:spPr>
            <a:xfrm flipH="1" rot="10800000">
              <a:off x="3272259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" name="Google Shape;141;p13"/>
            <p:cNvCxnSpPr/>
            <p:nvPr/>
          </p:nvCxnSpPr>
          <p:spPr>
            <a:xfrm flipH="1" rot="10800000">
              <a:off x="3318208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" name="Google Shape;142;p13"/>
            <p:cNvCxnSpPr/>
            <p:nvPr/>
          </p:nvCxnSpPr>
          <p:spPr>
            <a:xfrm flipH="1" rot="10800000">
              <a:off x="3364157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" name="Google Shape;143;p13"/>
            <p:cNvCxnSpPr/>
            <p:nvPr/>
          </p:nvCxnSpPr>
          <p:spPr>
            <a:xfrm flipH="1" rot="10800000">
              <a:off x="3410107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" name="Google Shape;144;p13"/>
            <p:cNvCxnSpPr/>
            <p:nvPr/>
          </p:nvCxnSpPr>
          <p:spPr>
            <a:xfrm flipH="1" rot="10800000">
              <a:off x="3456056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" name="Google Shape;145;p13"/>
            <p:cNvCxnSpPr/>
            <p:nvPr/>
          </p:nvCxnSpPr>
          <p:spPr>
            <a:xfrm flipH="1" rot="10800000">
              <a:off x="3502005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" name="Google Shape;146;p13"/>
            <p:cNvCxnSpPr/>
            <p:nvPr/>
          </p:nvCxnSpPr>
          <p:spPr>
            <a:xfrm flipH="1" rot="10800000">
              <a:off x="3547955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7" name="Google Shape;147;p13"/>
            <p:cNvCxnSpPr/>
            <p:nvPr/>
          </p:nvCxnSpPr>
          <p:spPr>
            <a:xfrm flipH="1" rot="10800000">
              <a:off x="3593904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8" name="Google Shape;148;p13"/>
            <p:cNvCxnSpPr/>
            <p:nvPr/>
          </p:nvCxnSpPr>
          <p:spPr>
            <a:xfrm flipH="1" rot="10800000">
              <a:off x="3639853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9" name="Google Shape;149;p13"/>
            <p:cNvCxnSpPr/>
            <p:nvPr/>
          </p:nvCxnSpPr>
          <p:spPr>
            <a:xfrm flipH="1" rot="10800000">
              <a:off x="3685802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0" name="Google Shape;150;p13"/>
            <p:cNvCxnSpPr/>
            <p:nvPr/>
          </p:nvCxnSpPr>
          <p:spPr>
            <a:xfrm flipH="1" rot="10800000">
              <a:off x="3731752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" name="Google Shape;151;p13"/>
            <p:cNvCxnSpPr/>
            <p:nvPr/>
          </p:nvCxnSpPr>
          <p:spPr>
            <a:xfrm flipH="1" rot="10800000">
              <a:off x="3777701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2" name="Google Shape;152;p13"/>
            <p:cNvCxnSpPr/>
            <p:nvPr/>
          </p:nvCxnSpPr>
          <p:spPr>
            <a:xfrm flipH="1" rot="10800000">
              <a:off x="3823650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3" name="Google Shape;153;p13"/>
            <p:cNvCxnSpPr/>
            <p:nvPr/>
          </p:nvCxnSpPr>
          <p:spPr>
            <a:xfrm flipH="1" rot="10800000">
              <a:off x="3869600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4" name="Google Shape;154;p13"/>
            <p:cNvCxnSpPr/>
            <p:nvPr/>
          </p:nvCxnSpPr>
          <p:spPr>
            <a:xfrm flipH="1" rot="10800000">
              <a:off x="3915549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5" name="Google Shape;155;p13"/>
            <p:cNvCxnSpPr/>
            <p:nvPr/>
          </p:nvCxnSpPr>
          <p:spPr>
            <a:xfrm flipH="1" rot="10800000">
              <a:off x="3961498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" name="Google Shape;156;p13"/>
            <p:cNvCxnSpPr/>
            <p:nvPr/>
          </p:nvCxnSpPr>
          <p:spPr>
            <a:xfrm flipH="1" rot="10800000">
              <a:off x="4007447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7" name="Google Shape;157;p13"/>
            <p:cNvCxnSpPr/>
            <p:nvPr/>
          </p:nvCxnSpPr>
          <p:spPr>
            <a:xfrm flipH="1" rot="10800000">
              <a:off x="4053397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8" name="Google Shape;158;p13"/>
            <p:cNvCxnSpPr/>
            <p:nvPr/>
          </p:nvCxnSpPr>
          <p:spPr>
            <a:xfrm flipH="1" rot="10800000">
              <a:off x="4099346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9" name="Google Shape;159;p13"/>
            <p:cNvCxnSpPr/>
            <p:nvPr/>
          </p:nvCxnSpPr>
          <p:spPr>
            <a:xfrm flipH="1" rot="10800000">
              <a:off x="4145295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0" name="Google Shape;160;p13"/>
            <p:cNvCxnSpPr/>
            <p:nvPr/>
          </p:nvCxnSpPr>
          <p:spPr>
            <a:xfrm flipH="1" rot="10800000">
              <a:off x="4191244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1" name="Google Shape;161;p13"/>
            <p:cNvCxnSpPr/>
            <p:nvPr/>
          </p:nvCxnSpPr>
          <p:spPr>
            <a:xfrm flipH="1" rot="10800000">
              <a:off x="4237194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2" name="Google Shape;162;p13"/>
            <p:cNvCxnSpPr/>
            <p:nvPr/>
          </p:nvCxnSpPr>
          <p:spPr>
            <a:xfrm flipH="1" rot="10800000">
              <a:off x="4283143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3" name="Google Shape;163;p13"/>
            <p:cNvCxnSpPr/>
            <p:nvPr/>
          </p:nvCxnSpPr>
          <p:spPr>
            <a:xfrm flipH="1" rot="10800000">
              <a:off x="4329092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4" name="Google Shape;164;p13"/>
            <p:cNvCxnSpPr/>
            <p:nvPr/>
          </p:nvCxnSpPr>
          <p:spPr>
            <a:xfrm flipH="1" rot="10800000">
              <a:off x="4375042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5" name="Google Shape;165;p13"/>
            <p:cNvCxnSpPr/>
            <p:nvPr/>
          </p:nvCxnSpPr>
          <p:spPr>
            <a:xfrm flipH="1" rot="10800000">
              <a:off x="4420991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6" name="Google Shape;166;p13"/>
            <p:cNvCxnSpPr/>
            <p:nvPr/>
          </p:nvCxnSpPr>
          <p:spPr>
            <a:xfrm flipH="1" rot="10800000">
              <a:off x="4466940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" name="Google Shape;167;p13"/>
            <p:cNvCxnSpPr/>
            <p:nvPr/>
          </p:nvCxnSpPr>
          <p:spPr>
            <a:xfrm flipH="1" rot="10800000">
              <a:off x="4512889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" name="Google Shape;168;p13"/>
            <p:cNvCxnSpPr/>
            <p:nvPr/>
          </p:nvCxnSpPr>
          <p:spPr>
            <a:xfrm flipH="1" rot="10800000">
              <a:off x="4558839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" name="Google Shape;169;p13"/>
            <p:cNvCxnSpPr/>
            <p:nvPr/>
          </p:nvCxnSpPr>
          <p:spPr>
            <a:xfrm flipH="1" rot="10800000">
              <a:off x="4604788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0" name="Google Shape;170;p13"/>
            <p:cNvCxnSpPr/>
            <p:nvPr/>
          </p:nvCxnSpPr>
          <p:spPr>
            <a:xfrm flipH="1" rot="10800000">
              <a:off x="4650737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1" name="Google Shape;171;p13"/>
            <p:cNvCxnSpPr/>
            <p:nvPr/>
          </p:nvCxnSpPr>
          <p:spPr>
            <a:xfrm flipH="1" rot="10800000">
              <a:off x="4696687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2" name="Google Shape;172;p13"/>
            <p:cNvCxnSpPr/>
            <p:nvPr/>
          </p:nvCxnSpPr>
          <p:spPr>
            <a:xfrm flipH="1" rot="10800000">
              <a:off x="4742636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3" name="Google Shape;173;p13"/>
            <p:cNvCxnSpPr/>
            <p:nvPr/>
          </p:nvCxnSpPr>
          <p:spPr>
            <a:xfrm flipH="1" rot="10800000">
              <a:off x="4788585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4" name="Google Shape;174;p13"/>
            <p:cNvCxnSpPr/>
            <p:nvPr/>
          </p:nvCxnSpPr>
          <p:spPr>
            <a:xfrm flipH="1" rot="10800000">
              <a:off x="4834534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" name="Google Shape;175;p13"/>
            <p:cNvCxnSpPr/>
            <p:nvPr/>
          </p:nvCxnSpPr>
          <p:spPr>
            <a:xfrm flipH="1" rot="10800000">
              <a:off x="4880484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6" name="Google Shape;176;p13"/>
            <p:cNvCxnSpPr/>
            <p:nvPr/>
          </p:nvCxnSpPr>
          <p:spPr>
            <a:xfrm flipH="1" rot="10800000">
              <a:off x="4926433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7" name="Google Shape;177;p13"/>
            <p:cNvCxnSpPr/>
            <p:nvPr/>
          </p:nvCxnSpPr>
          <p:spPr>
            <a:xfrm flipH="1" rot="10800000">
              <a:off x="4972382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" name="Google Shape;178;p13"/>
            <p:cNvCxnSpPr/>
            <p:nvPr/>
          </p:nvCxnSpPr>
          <p:spPr>
            <a:xfrm flipH="1" rot="10800000">
              <a:off x="5018332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9" name="Google Shape;179;p13"/>
            <p:cNvCxnSpPr/>
            <p:nvPr/>
          </p:nvCxnSpPr>
          <p:spPr>
            <a:xfrm flipH="1" rot="10800000">
              <a:off x="5064281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" name="Google Shape;180;p13"/>
            <p:cNvCxnSpPr/>
            <p:nvPr/>
          </p:nvCxnSpPr>
          <p:spPr>
            <a:xfrm flipH="1" rot="10800000">
              <a:off x="5110230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" name="Google Shape;181;p13"/>
            <p:cNvCxnSpPr/>
            <p:nvPr/>
          </p:nvCxnSpPr>
          <p:spPr>
            <a:xfrm flipH="1" rot="10800000">
              <a:off x="5156179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2" name="Google Shape;182;p13"/>
            <p:cNvCxnSpPr/>
            <p:nvPr/>
          </p:nvCxnSpPr>
          <p:spPr>
            <a:xfrm flipH="1" rot="10800000">
              <a:off x="5202129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3" name="Google Shape;183;p13"/>
            <p:cNvCxnSpPr/>
            <p:nvPr/>
          </p:nvCxnSpPr>
          <p:spPr>
            <a:xfrm flipH="1" rot="10800000">
              <a:off x="5248078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4" name="Google Shape;184;p13"/>
            <p:cNvCxnSpPr/>
            <p:nvPr/>
          </p:nvCxnSpPr>
          <p:spPr>
            <a:xfrm flipH="1" rot="10800000">
              <a:off x="5294027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5" name="Google Shape;185;p13"/>
            <p:cNvCxnSpPr/>
            <p:nvPr/>
          </p:nvCxnSpPr>
          <p:spPr>
            <a:xfrm flipH="1" rot="10800000">
              <a:off x="5339976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6" name="Google Shape;186;p13"/>
            <p:cNvCxnSpPr/>
            <p:nvPr/>
          </p:nvCxnSpPr>
          <p:spPr>
            <a:xfrm flipH="1" rot="10800000">
              <a:off x="5385926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" name="Google Shape;187;p13"/>
            <p:cNvCxnSpPr/>
            <p:nvPr/>
          </p:nvCxnSpPr>
          <p:spPr>
            <a:xfrm flipH="1" rot="10800000">
              <a:off x="5431875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" name="Google Shape;188;p13"/>
            <p:cNvCxnSpPr/>
            <p:nvPr/>
          </p:nvCxnSpPr>
          <p:spPr>
            <a:xfrm flipH="1" rot="10800000">
              <a:off x="5477824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9" name="Google Shape;189;p13"/>
            <p:cNvCxnSpPr/>
            <p:nvPr/>
          </p:nvCxnSpPr>
          <p:spPr>
            <a:xfrm flipH="1" rot="10800000">
              <a:off x="5523774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0" name="Google Shape;190;p13"/>
            <p:cNvCxnSpPr/>
            <p:nvPr/>
          </p:nvCxnSpPr>
          <p:spPr>
            <a:xfrm flipH="1" rot="10800000">
              <a:off x="5569723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" name="Google Shape;191;p13"/>
            <p:cNvCxnSpPr/>
            <p:nvPr/>
          </p:nvCxnSpPr>
          <p:spPr>
            <a:xfrm flipH="1" rot="10800000">
              <a:off x="5615672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2" name="Google Shape;192;p13"/>
            <p:cNvCxnSpPr/>
            <p:nvPr/>
          </p:nvCxnSpPr>
          <p:spPr>
            <a:xfrm flipH="1" rot="10800000">
              <a:off x="5661621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3" name="Google Shape;193;p13"/>
            <p:cNvCxnSpPr/>
            <p:nvPr/>
          </p:nvCxnSpPr>
          <p:spPr>
            <a:xfrm flipH="1" rot="10800000">
              <a:off x="5707571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4" name="Google Shape;194;p13"/>
            <p:cNvCxnSpPr/>
            <p:nvPr/>
          </p:nvCxnSpPr>
          <p:spPr>
            <a:xfrm flipH="1" rot="10800000">
              <a:off x="5753520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" name="Google Shape;195;p13"/>
            <p:cNvCxnSpPr/>
            <p:nvPr/>
          </p:nvCxnSpPr>
          <p:spPr>
            <a:xfrm flipH="1" rot="10800000">
              <a:off x="5799469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" name="Google Shape;196;p13"/>
            <p:cNvCxnSpPr/>
            <p:nvPr/>
          </p:nvCxnSpPr>
          <p:spPr>
            <a:xfrm flipH="1" rot="10800000">
              <a:off x="5845419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" name="Google Shape;197;p13"/>
            <p:cNvCxnSpPr/>
            <p:nvPr/>
          </p:nvCxnSpPr>
          <p:spPr>
            <a:xfrm flipH="1" rot="10800000">
              <a:off x="5891368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8" name="Google Shape;198;p13"/>
            <p:cNvCxnSpPr/>
            <p:nvPr/>
          </p:nvCxnSpPr>
          <p:spPr>
            <a:xfrm flipH="1" rot="10800000">
              <a:off x="5937317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" name="Google Shape;199;p13"/>
            <p:cNvCxnSpPr/>
            <p:nvPr/>
          </p:nvCxnSpPr>
          <p:spPr>
            <a:xfrm flipH="1" rot="10800000">
              <a:off x="5983266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" name="Google Shape;200;p13"/>
            <p:cNvCxnSpPr/>
            <p:nvPr/>
          </p:nvCxnSpPr>
          <p:spPr>
            <a:xfrm flipH="1" rot="10800000">
              <a:off x="6029216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1" name="Google Shape;201;p13"/>
            <p:cNvCxnSpPr/>
            <p:nvPr/>
          </p:nvCxnSpPr>
          <p:spPr>
            <a:xfrm flipH="1" rot="10800000">
              <a:off x="6075165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2" name="Google Shape;202;p13"/>
            <p:cNvCxnSpPr/>
            <p:nvPr/>
          </p:nvCxnSpPr>
          <p:spPr>
            <a:xfrm flipH="1" rot="10800000">
              <a:off x="6121114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3" name="Google Shape;203;p13"/>
            <p:cNvCxnSpPr/>
            <p:nvPr/>
          </p:nvCxnSpPr>
          <p:spPr>
            <a:xfrm flipH="1" rot="10800000">
              <a:off x="6167063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4" name="Google Shape;204;p13"/>
            <p:cNvCxnSpPr/>
            <p:nvPr/>
          </p:nvCxnSpPr>
          <p:spPr>
            <a:xfrm flipH="1" rot="10800000">
              <a:off x="6213013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5" name="Google Shape;205;p13"/>
            <p:cNvCxnSpPr/>
            <p:nvPr/>
          </p:nvCxnSpPr>
          <p:spPr>
            <a:xfrm flipH="1" rot="10800000">
              <a:off x="6258962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" name="Google Shape;206;p13"/>
            <p:cNvCxnSpPr/>
            <p:nvPr/>
          </p:nvCxnSpPr>
          <p:spPr>
            <a:xfrm flipH="1" rot="10800000">
              <a:off x="6304911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7" name="Google Shape;207;p13"/>
            <p:cNvCxnSpPr/>
            <p:nvPr/>
          </p:nvCxnSpPr>
          <p:spPr>
            <a:xfrm flipH="1" rot="10800000">
              <a:off x="6350861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8" name="Google Shape;208;p13"/>
            <p:cNvCxnSpPr/>
            <p:nvPr/>
          </p:nvCxnSpPr>
          <p:spPr>
            <a:xfrm flipH="1" rot="10800000">
              <a:off x="6396810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9" name="Google Shape;209;p13"/>
            <p:cNvCxnSpPr/>
            <p:nvPr/>
          </p:nvCxnSpPr>
          <p:spPr>
            <a:xfrm flipH="1" rot="10800000">
              <a:off x="6442759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0" name="Google Shape;210;p13"/>
            <p:cNvCxnSpPr/>
            <p:nvPr/>
          </p:nvCxnSpPr>
          <p:spPr>
            <a:xfrm flipH="1" rot="10800000">
              <a:off x="6488708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" name="Google Shape;211;p13"/>
            <p:cNvCxnSpPr/>
            <p:nvPr/>
          </p:nvCxnSpPr>
          <p:spPr>
            <a:xfrm flipH="1" rot="10800000">
              <a:off x="6534658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2" name="Google Shape;212;p13"/>
            <p:cNvCxnSpPr/>
            <p:nvPr/>
          </p:nvCxnSpPr>
          <p:spPr>
            <a:xfrm flipH="1" rot="10800000">
              <a:off x="6580607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3" name="Google Shape;213;p13"/>
            <p:cNvCxnSpPr/>
            <p:nvPr/>
          </p:nvCxnSpPr>
          <p:spPr>
            <a:xfrm flipH="1" rot="10800000">
              <a:off x="6626556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4" name="Google Shape;214;p13"/>
            <p:cNvCxnSpPr/>
            <p:nvPr/>
          </p:nvCxnSpPr>
          <p:spPr>
            <a:xfrm flipH="1" rot="10800000">
              <a:off x="6672506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5" name="Google Shape;215;p13"/>
            <p:cNvCxnSpPr/>
            <p:nvPr/>
          </p:nvCxnSpPr>
          <p:spPr>
            <a:xfrm flipH="1" rot="10800000">
              <a:off x="6718455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6" name="Google Shape;216;p13"/>
            <p:cNvCxnSpPr/>
            <p:nvPr/>
          </p:nvCxnSpPr>
          <p:spPr>
            <a:xfrm flipH="1" rot="10800000">
              <a:off x="6764404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7" name="Google Shape;217;p13"/>
            <p:cNvCxnSpPr/>
            <p:nvPr/>
          </p:nvCxnSpPr>
          <p:spPr>
            <a:xfrm flipH="1" rot="10800000">
              <a:off x="6810353" y="9428125"/>
              <a:ext cx="71400" cy="14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8" name="Google Shape;218;p13"/>
            <p:cNvCxnSpPr/>
            <p:nvPr/>
          </p:nvCxnSpPr>
          <p:spPr>
            <a:xfrm flipH="1" rot="10800000">
              <a:off x="6856303" y="9460525"/>
              <a:ext cx="54300" cy="1104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9" name="Google Shape;219;p13"/>
            <p:cNvCxnSpPr/>
            <p:nvPr/>
          </p:nvCxnSpPr>
          <p:spPr>
            <a:xfrm flipH="1" rot="10800000">
              <a:off x="653150" y="9429675"/>
              <a:ext cx="30600" cy="528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0" name="Google Shape;220;p13"/>
            <p:cNvCxnSpPr/>
            <p:nvPr/>
          </p:nvCxnSpPr>
          <p:spPr>
            <a:xfrm flipH="1" rot="10800000">
              <a:off x="6893253" y="9535225"/>
              <a:ext cx="19200" cy="35700"/>
            </a:xfrm>
            <a:prstGeom prst="straightConnector1">
              <a:avLst/>
            </a:prstGeom>
            <a:noFill/>
            <a:ln cap="flat" cmpd="sng" w="9525">
              <a:solidFill>
                <a:srgbClr val="9B9B98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14"/>
          <p:cNvGrpSpPr/>
          <p:nvPr/>
        </p:nvGrpSpPr>
        <p:grpSpPr>
          <a:xfrm>
            <a:off x="146250" y="139500"/>
            <a:ext cx="7267500" cy="10413000"/>
            <a:chOff x="149675" y="139500"/>
            <a:chExt cx="7267500" cy="10413000"/>
          </a:xfrm>
        </p:grpSpPr>
        <p:sp>
          <p:nvSpPr>
            <p:cNvPr id="226" name="Google Shape;226;p14"/>
            <p:cNvSpPr/>
            <p:nvPr/>
          </p:nvSpPr>
          <p:spPr>
            <a:xfrm>
              <a:off x="149675" y="139500"/>
              <a:ext cx="7267500" cy="10413000"/>
            </a:xfrm>
            <a:prstGeom prst="rect">
              <a:avLst/>
            </a:prstGeom>
            <a:noFill/>
            <a:ln cap="flat" cmpd="sng" w="38100">
              <a:solidFill>
                <a:srgbClr val="D9D9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212200" y="204650"/>
              <a:ext cx="7135800" cy="10282800"/>
            </a:xfrm>
            <a:prstGeom prst="rect">
              <a:avLst/>
            </a:prstGeom>
            <a:noFill/>
            <a:ln cap="flat" cmpd="sng" w="19050">
              <a:solidFill>
                <a:srgbClr val="D9D9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8" name="Google Shape;228;p14"/>
          <p:cNvGrpSpPr/>
          <p:nvPr/>
        </p:nvGrpSpPr>
        <p:grpSpPr>
          <a:xfrm>
            <a:off x="3479167" y="7694530"/>
            <a:ext cx="4068232" cy="3220027"/>
            <a:chOff x="394814" y="591921"/>
            <a:chExt cx="6782648" cy="5368501"/>
          </a:xfrm>
        </p:grpSpPr>
        <p:pic>
          <p:nvPicPr>
            <p:cNvPr id="229" name="Google Shape;229;p14"/>
            <p:cNvPicPr preferRelativeResize="0"/>
            <p:nvPr/>
          </p:nvPicPr>
          <p:blipFill>
            <a:blip r:embed="rId3">
              <a:alphaModFix amt="14000"/>
            </a:blip>
            <a:stretch>
              <a:fillRect/>
            </a:stretch>
          </p:blipFill>
          <p:spPr>
            <a:xfrm>
              <a:off x="394814" y="591921"/>
              <a:ext cx="6782648" cy="53685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0" name="Google Shape;230;p14"/>
            <p:cNvGrpSpPr/>
            <p:nvPr/>
          </p:nvGrpSpPr>
          <p:grpSpPr>
            <a:xfrm>
              <a:off x="3333751" y="2769050"/>
              <a:ext cx="2119324" cy="1544427"/>
              <a:chOff x="3333751" y="2769050"/>
              <a:chExt cx="2119324" cy="1544427"/>
            </a:xfrm>
          </p:grpSpPr>
          <p:pic>
            <p:nvPicPr>
              <p:cNvPr id="231" name="Google Shape;231;p14"/>
              <p:cNvPicPr preferRelativeResize="0"/>
              <p:nvPr/>
            </p:nvPicPr>
            <p:blipFill>
              <a:blip r:embed="rId4">
                <a:alphaModFix amt="58000"/>
              </a:blip>
              <a:stretch>
                <a:fillRect/>
              </a:stretch>
            </p:blipFill>
            <p:spPr>
              <a:xfrm>
                <a:off x="3333751" y="2891519"/>
                <a:ext cx="2117776" cy="127705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32" name="Google Shape;232;p14"/>
              <p:cNvCxnSpPr/>
              <p:nvPr/>
            </p:nvCxnSpPr>
            <p:spPr>
              <a:xfrm>
                <a:off x="3384775" y="2769050"/>
                <a:ext cx="2061600" cy="1089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3" name="Google Shape;233;p14"/>
              <p:cNvCxnSpPr/>
              <p:nvPr/>
            </p:nvCxnSpPr>
            <p:spPr>
              <a:xfrm flipH="1" rot="10800000">
                <a:off x="3398375" y="4171877"/>
                <a:ext cx="2054700" cy="1416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234" name="Google Shape;234;p14"/>
          <p:cNvGrpSpPr/>
          <p:nvPr/>
        </p:nvGrpSpPr>
        <p:grpSpPr>
          <a:xfrm>
            <a:off x="657600" y="626670"/>
            <a:ext cx="2942300" cy="1466731"/>
            <a:chOff x="657600" y="626670"/>
            <a:chExt cx="2942300" cy="1466731"/>
          </a:xfrm>
        </p:grpSpPr>
        <p:sp>
          <p:nvSpPr>
            <p:cNvPr id="235" name="Google Shape;235;p14"/>
            <p:cNvSpPr txBox="1"/>
            <p:nvPr/>
          </p:nvSpPr>
          <p:spPr>
            <a:xfrm>
              <a:off x="657600" y="626670"/>
              <a:ext cx="2548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364648"/>
                  </a:solidFill>
                  <a:latin typeface="Alfa Slab One"/>
                  <a:ea typeface="Alfa Slab One"/>
                  <a:cs typeface="Alfa Slab One"/>
                  <a:sym typeface="Alfa Slab One"/>
                </a:rPr>
                <a:t>ACCESSORIES</a:t>
              </a:r>
              <a:endParaRPr sz="2100">
                <a:solidFill>
                  <a:srgbClr val="364648"/>
                </a:solidFill>
                <a:latin typeface="Alfa Slab One"/>
                <a:ea typeface="Alfa Slab One"/>
                <a:cs typeface="Alfa Slab One"/>
                <a:sym typeface="Alfa Slab One"/>
              </a:endParaRPr>
            </a:p>
          </p:txBody>
        </p:sp>
        <p:grpSp>
          <p:nvGrpSpPr>
            <p:cNvPr id="236" name="Google Shape;236;p14"/>
            <p:cNvGrpSpPr/>
            <p:nvPr/>
          </p:nvGrpSpPr>
          <p:grpSpPr>
            <a:xfrm>
              <a:off x="657600" y="1055400"/>
              <a:ext cx="2942300" cy="215400"/>
              <a:chOff x="657600" y="1055400"/>
              <a:chExt cx="2942300" cy="215400"/>
            </a:xfrm>
          </p:grpSpPr>
          <p:sp>
            <p:nvSpPr>
              <p:cNvPr id="237" name="Google Shape;237;p14"/>
              <p:cNvSpPr txBox="1"/>
              <p:nvPr/>
            </p:nvSpPr>
            <p:spPr>
              <a:xfrm>
                <a:off x="657600" y="1055400"/>
                <a:ext cx="205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B</a:t>
                </a: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ackpacks </a:t>
                </a:r>
                <a:r>
                  <a:rPr lang="ru">
                    <a:solidFill>
                      <a:srgbClr val="D9D9D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____________</a:t>
                </a:r>
                <a:endParaRPr>
                  <a:solidFill>
                    <a:srgbClr val="D9D9D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  <p:sp>
            <p:nvSpPr>
              <p:cNvPr id="238" name="Google Shape;238;p14"/>
              <p:cNvSpPr txBox="1"/>
              <p:nvPr/>
            </p:nvSpPr>
            <p:spPr>
              <a:xfrm>
                <a:off x="2653400" y="1055400"/>
                <a:ext cx="9465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$5.00-$10.00</a:t>
                </a:r>
                <a:endParaRPr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</p:grpSp>
        <p:grpSp>
          <p:nvGrpSpPr>
            <p:cNvPr id="239" name="Google Shape;239;p14"/>
            <p:cNvGrpSpPr/>
            <p:nvPr/>
          </p:nvGrpSpPr>
          <p:grpSpPr>
            <a:xfrm>
              <a:off x="657600" y="1329600"/>
              <a:ext cx="2942300" cy="215400"/>
              <a:chOff x="657600" y="1055400"/>
              <a:chExt cx="2942300" cy="215400"/>
            </a:xfrm>
          </p:grpSpPr>
          <p:sp>
            <p:nvSpPr>
              <p:cNvPr id="240" name="Google Shape;240;p14"/>
              <p:cNvSpPr txBox="1"/>
              <p:nvPr/>
            </p:nvSpPr>
            <p:spPr>
              <a:xfrm>
                <a:off x="657600" y="1055400"/>
                <a:ext cx="205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Costume Jewelry</a:t>
                </a:r>
                <a:r>
                  <a:rPr lang="ru">
                    <a:solidFill>
                      <a:srgbClr val="36464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 </a:t>
                </a:r>
                <a:r>
                  <a:rPr lang="ru">
                    <a:solidFill>
                      <a:srgbClr val="D9D9D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_________</a:t>
                </a:r>
                <a:endParaRPr>
                  <a:solidFill>
                    <a:srgbClr val="D9D9D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  <p:sp>
            <p:nvSpPr>
              <p:cNvPr id="241" name="Google Shape;241;p14"/>
              <p:cNvSpPr txBox="1"/>
              <p:nvPr/>
            </p:nvSpPr>
            <p:spPr>
              <a:xfrm>
                <a:off x="2653400" y="1055400"/>
                <a:ext cx="9465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$1.00-$3.00</a:t>
                </a:r>
                <a:endParaRPr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</p:grpSp>
        <p:grpSp>
          <p:nvGrpSpPr>
            <p:cNvPr id="242" name="Google Shape;242;p14"/>
            <p:cNvGrpSpPr/>
            <p:nvPr/>
          </p:nvGrpSpPr>
          <p:grpSpPr>
            <a:xfrm>
              <a:off x="657600" y="1603800"/>
              <a:ext cx="2942300" cy="215400"/>
              <a:chOff x="657600" y="1055400"/>
              <a:chExt cx="2942300" cy="215400"/>
            </a:xfrm>
          </p:grpSpPr>
          <p:sp>
            <p:nvSpPr>
              <p:cNvPr id="243" name="Google Shape;243;p14"/>
              <p:cNvSpPr txBox="1"/>
              <p:nvPr/>
            </p:nvSpPr>
            <p:spPr>
              <a:xfrm>
                <a:off x="657600" y="1055400"/>
                <a:ext cx="205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Hair</a:t>
                </a:r>
                <a:r>
                  <a:rPr lang="ru">
                    <a:solidFill>
                      <a:srgbClr val="36464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 </a:t>
                </a:r>
                <a:r>
                  <a:rPr lang="ru">
                    <a:solidFill>
                      <a:srgbClr val="D9D9D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________________</a:t>
                </a:r>
                <a:endParaRPr>
                  <a:solidFill>
                    <a:srgbClr val="D9D9D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  <p:sp>
            <p:nvSpPr>
              <p:cNvPr id="244" name="Google Shape;244;p14"/>
              <p:cNvSpPr txBox="1"/>
              <p:nvPr/>
            </p:nvSpPr>
            <p:spPr>
              <a:xfrm>
                <a:off x="2653400" y="1055400"/>
                <a:ext cx="9465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$5.00-$10.00</a:t>
                </a:r>
                <a:endParaRPr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</p:grpSp>
        <p:grpSp>
          <p:nvGrpSpPr>
            <p:cNvPr id="245" name="Google Shape;245;p14"/>
            <p:cNvGrpSpPr/>
            <p:nvPr/>
          </p:nvGrpSpPr>
          <p:grpSpPr>
            <a:xfrm>
              <a:off x="657600" y="1878000"/>
              <a:ext cx="2942300" cy="215400"/>
              <a:chOff x="657600" y="1055400"/>
              <a:chExt cx="2942300" cy="215400"/>
            </a:xfrm>
          </p:grpSpPr>
          <p:sp>
            <p:nvSpPr>
              <p:cNvPr id="246" name="Google Shape;246;p14"/>
              <p:cNvSpPr txBox="1"/>
              <p:nvPr/>
            </p:nvSpPr>
            <p:spPr>
              <a:xfrm>
                <a:off x="657600" y="1055400"/>
                <a:ext cx="205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Sunglasses </a:t>
                </a:r>
                <a:r>
                  <a:rPr lang="ru">
                    <a:solidFill>
                      <a:srgbClr val="D9D9D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___________</a:t>
                </a:r>
                <a:endParaRPr>
                  <a:solidFill>
                    <a:srgbClr val="D9D9D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  <p:sp>
            <p:nvSpPr>
              <p:cNvPr id="247" name="Google Shape;247;p14"/>
              <p:cNvSpPr txBox="1"/>
              <p:nvPr/>
            </p:nvSpPr>
            <p:spPr>
              <a:xfrm>
                <a:off x="2653400" y="1055400"/>
                <a:ext cx="9465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$4.00-$10.00</a:t>
                </a:r>
                <a:endParaRPr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</p:grpSp>
      </p:grpSp>
      <p:grpSp>
        <p:nvGrpSpPr>
          <p:cNvPr id="248" name="Google Shape;248;p14"/>
          <p:cNvGrpSpPr/>
          <p:nvPr/>
        </p:nvGrpSpPr>
        <p:grpSpPr>
          <a:xfrm>
            <a:off x="657600" y="2352319"/>
            <a:ext cx="2942375" cy="2283145"/>
            <a:chOff x="657600" y="2352319"/>
            <a:chExt cx="2942375" cy="2283145"/>
          </a:xfrm>
        </p:grpSpPr>
        <p:sp>
          <p:nvSpPr>
            <p:cNvPr id="249" name="Google Shape;249;p14"/>
            <p:cNvSpPr txBox="1"/>
            <p:nvPr/>
          </p:nvSpPr>
          <p:spPr>
            <a:xfrm>
              <a:off x="657600" y="2352319"/>
              <a:ext cx="2548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364648"/>
                  </a:solidFill>
                  <a:latin typeface="Alfa Slab One"/>
                  <a:ea typeface="Alfa Slab One"/>
                  <a:cs typeface="Alfa Slab One"/>
                  <a:sym typeface="Alfa Slab One"/>
                </a:rPr>
                <a:t>LAWN CARE</a:t>
              </a:r>
              <a:endParaRPr sz="2100">
                <a:solidFill>
                  <a:srgbClr val="364648"/>
                </a:solidFill>
                <a:latin typeface="Alfa Slab One"/>
                <a:ea typeface="Alfa Slab One"/>
                <a:cs typeface="Alfa Slab One"/>
                <a:sym typeface="Alfa Slab One"/>
              </a:endParaRPr>
            </a:p>
          </p:txBody>
        </p:sp>
        <p:grpSp>
          <p:nvGrpSpPr>
            <p:cNvPr id="250" name="Google Shape;250;p14"/>
            <p:cNvGrpSpPr/>
            <p:nvPr/>
          </p:nvGrpSpPr>
          <p:grpSpPr>
            <a:xfrm>
              <a:off x="657600" y="2781050"/>
              <a:ext cx="2942300" cy="215400"/>
              <a:chOff x="657600" y="1055400"/>
              <a:chExt cx="2942300" cy="215400"/>
            </a:xfrm>
          </p:grpSpPr>
          <p:sp>
            <p:nvSpPr>
              <p:cNvPr id="251" name="Google Shape;251;p14"/>
              <p:cNvSpPr txBox="1"/>
              <p:nvPr/>
            </p:nvSpPr>
            <p:spPr>
              <a:xfrm>
                <a:off x="657600" y="1055400"/>
                <a:ext cx="205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Power Tools </a:t>
                </a:r>
                <a:r>
                  <a:rPr lang="ru">
                    <a:solidFill>
                      <a:srgbClr val="D9D9D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__________</a:t>
                </a:r>
                <a:endParaRPr>
                  <a:solidFill>
                    <a:srgbClr val="D9D9D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  <p:sp>
            <p:nvSpPr>
              <p:cNvPr id="252" name="Google Shape;252;p14"/>
              <p:cNvSpPr txBox="1"/>
              <p:nvPr/>
            </p:nvSpPr>
            <p:spPr>
              <a:xfrm>
                <a:off x="2653400" y="1055400"/>
                <a:ext cx="9465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$15.00-$30.00</a:t>
                </a:r>
                <a:endParaRPr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</p:grpSp>
        <p:grpSp>
          <p:nvGrpSpPr>
            <p:cNvPr id="253" name="Google Shape;253;p14"/>
            <p:cNvGrpSpPr/>
            <p:nvPr/>
          </p:nvGrpSpPr>
          <p:grpSpPr>
            <a:xfrm>
              <a:off x="657600" y="3055250"/>
              <a:ext cx="2942150" cy="215400"/>
              <a:chOff x="657600" y="1055400"/>
              <a:chExt cx="2942150" cy="215400"/>
            </a:xfrm>
          </p:grpSpPr>
          <p:sp>
            <p:nvSpPr>
              <p:cNvPr id="254" name="Google Shape;254;p14"/>
              <p:cNvSpPr txBox="1"/>
              <p:nvPr/>
            </p:nvSpPr>
            <p:spPr>
              <a:xfrm>
                <a:off x="657600" y="1055400"/>
                <a:ext cx="205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Riding Mower </a:t>
                </a:r>
                <a:r>
                  <a:rPr lang="ru">
                    <a:solidFill>
                      <a:srgbClr val="D9D9D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_________</a:t>
                </a:r>
                <a:endParaRPr>
                  <a:solidFill>
                    <a:srgbClr val="D9D9D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  <p:sp>
            <p:nvSpPr>
              <p:cNvPr id="255" name="Google Shape;255;p14"/>
              <p:cNvSpPr txBox="1"/>
              <p:nvPr/>
            </p:nvSpPr>
            <p:spPr>
              <a:xfrm>
                <a:off x="2467850" y="1055400"/>
                <a:ext cx="11319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$100.00-$300.00</a:t>
                </a:r>
                <a:endParaRPr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</p:grpSp>
        <p:grpSp>
          <p:nvGrpSpPr>
            <p:cNvPr id="256" name="Google Shape;256;p14"/>
            <p:cNvGrpSpPr/>
            <p:nvPr/>
          </p:nvGrpSpPr>
          <p:grpSpPr>
            <a:xfrm>
              <a:off x="657600" y="3329450"/>
              <a:ext cx="2942375" cy="215400"/>
              <a:chOff x="657600" y="1055400"/>
              <a:chExt cx="2942375" cy="215400"/>
            </a:xfrm>
          </p:grpSpPr>
          <p:sp>
            <p:nvSpPr>
              <p:cNvPr id="257" name="Google Shape;257;p14"/>
              <p:cNvSpPr txBox="1"/>
              <p:nvPr/>
            </p:nvSpPr>
            <p:spPr>
              <a:xfrm>
                <a:off x="657600" y="1055400"/>
                <a:ext cx="205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Lawnmower </a:t>
                </a:r>
                <a:r>
                  <a:rPr lang="ru">
                    <a:solidFill>
                      <a:srgbClr val="D9D9D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___________</a:t>
                </a:r>
                <a:endParaRPr>
                  <a:solidFill>
                    <a:srgbClr val="D9D9D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  <p:sp>
            <p:nvSpPr>
              <p:cNvPr id="258" name="Google Shape;258;p14"/>
              <p:cNvSpPr txBox="1"/>
              <p:nvPr/>
            </p:nvSpPr>
            <p:spPr>
              <a:xfrm>
                <a:off x="2535875" y="1055400"/>
                <a:ext cx="10641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$25.00-$30.00</a:t>
                </a:r>
                <a:endParaRPr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</p:grpSp>
        <p:grpSp>
          <p:nvGrpSpPr>
            <p:cNvPr id="259" name="Google Shape;259;p14"/>
            <p:cNvGrpSpPr/>
            <p:nvPr/>
          </p:nvGrpSpPr>
          <p:grpSpPr>
            <a:xfrm>
              <a:off x="657600" y="3603650"/>
              <a:ext cx="2942300" cy="215400"/>
              <a:chOff x="657600" y="1055400"/>
              <a:chExt cx="2942300" cy="215400"/>
            </a:xfrm>
          </p:grpSpPr>
          <p:sp>
            <p:nvSpPr>
              <p:cNvPr id="260" name="Google Shape;260;p14"/>
              <p:cNvSpPr txBox="1"/>
              <p:nvPr/>
            </p:nvSpPr>
            <p:spPr>
              <a:xfrm>
                <a:off x="657600" y="1055400"/>
                <a:ext cx="205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Weed Eater (Elec) </a:t>
                </a:r>
                <a:r>
                  <a:rPr lang="ru">
                    <a:solidFill>
                      <a:srgbClr val="D9D9D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_______</a:t>
                </a:r>
                <a:endParaRPr>
                  <a:solidFill>
                    <a:srgbClr val="D9D9D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  <p:sp>
            <p:nvSpPr>
              <p:cNvPr id="261" name="Google Shape;261;p14"/>
              <p:cNvSpPr txBox="1"/>
              <p:nvPr/>
            </p:nvSpPr>
            <p:spPr>
              <a:xfrm>
                <a:off x="2653400" y="1055400"/>
                <a:ext cx="9465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$10.00-$15.00</a:t>
                </a:r>
                <a:endParaRPr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</p:grpSp>
        <p:grpSp>
          <p:nvGrpSpPr>
            <p:cNvPr id="262" name="Google Shape;262;p14"/>
            <p:cNvGrpSpPr/>
            <p:nvPr/>
          </p:nvGrpSpPr>
          <p:grpSpPr>
            <a:xfrm>
              <a:off x="657600" y="3871665"/>
              <a:ext cx="2942150" cy="215400"/>
              <a:chOff x="657600" y="1055400"/>
              <a:chExt cx="2942150" cy="215400"/>
            </a:xfrm>
          </p:grpSpPr>
          <p:sp>
            <p:nvSpPr>
              <p:cNvPr id="263" name="Google Shape;263;p14"/>
              <p:cNvSpPr txBox="1"/>
              <p:nvPr/>
            </p:nvSpPr>
            <p:spPr>
              <a:xfrm>
                <a:off x="657600" y="1055400"/>
                <a:ext cx="205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Weed Eater (Gas)</a:t>
                </a:r>
                <a:r>
                  <a:rPr lang="ru">
                    <a:solidFill>
                      <a:srgbClr val="D9D9D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________</a:t>
                </a:r>
                <a:endParaRPr>
                  <a:solidFill>
                    <a:srgbClr val="D9D9D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  <p:sp>
            <p:nvSpPr>
              <p:cNvPr id="264" name="Google Shape;264;p14"/>
              <p:cNvSpPr txBox="1"/>
              <p:nvPr/>
            </p:nvSpPr>
            <p:spPr>
              <a:xfrm>
                <a:off x="2467850" y="1055400"/>
                <a:ext cx="11319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$21.00-$25.00</a:t>
                </a:r>
                <a:endParaRPr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</p:grpSp>
        <p:grpSp>
          <p:nvGrpSpPr>
            <p:cNvPr id="265" name="Google Shape;265;p14"/>
            <p:cNvGrpSpPr/>
            <p:nvPr/>
          </p:nvGrpSpPr>
          <p:grpSpPr>
            <a:xfrm>
              <a:off x="657600" y="4145865"/>
              <a:ext cx="2942375" cy="215400"/>
              <a:chOff x="657600" y="1055400"/>
              <a:chExt cx="2942375" cy="215400"/>
            </a:xfrm>
          </p:grpSpPr>
          <p:sp>
            <p:nvSpPr>
              <p:cNvPr id="266" name="Google Shape;266;p14"/>
              <p:cNvSpPr txBox="1"/>
              <p:nvPr/>
            </p:nvSpPr>
            <p:spPr>
              <a:xfrm>
                <a:off x="657600" y="1055400"/>
                <a:ext cx="205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Hand Tools </a:t>
                </a:r>
                <a:r>
                  <a:rPr lang="ru">
                    <a:solidFill>
                      <a:srgbClr val="D9D9D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____________</a:t>
                </a:r>
                <a:endParaRPr>
                  <a:solidFill>
                    <a:srgbClr val="D9D9D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  <p:sp>
            <p:nvSpPr>
              <p:cNvPr id="267" name="Google Shape;267;p14"/>
              <p:cNvSpPr txBox="1"/>
              <p:nvPr/>
            </p:nvSpPr>
            <p:spPr>
              <a:xfrm>
                <a:off x="2535875" y="1055400"/>
                <a:ext cx="10641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$15.00-$17.00</a:t>
                </a:r>
                <a:endParaRPr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</p:grpSp>
        <p:grpSp>
          <p:nvGrpSpPr>
            <p:cNvPr id="268" name="Google Shape;268;p14"/>
            <p:cNvGrpSpPr/>
            <p:nvPr/>
          </p:nvGrpSpPr>
          <p:grpSpPr>
            <a:xfrm>
              <a:off x="657600" y="4420065"/>
              <a:ext cx="2942300" cy="215400"/>
              <a:chOff x="657600" y="1055400"/>
              <a:chExt cx="2942300" cy="215400"/>
            </a:xfrm>
          </p:grpSpPr>
          <p:sp>
            <p:nvSpPr>
              <p:cNvPr id="269" name="Google Shape;269;p14"/>
              <p:cNvSpPr txBox="1"/>
              <p:nvPr/>
            </p:nvSpPr>
            <p:spPr>
              <a:xfrm>
                <a:off x="657600" y="1055400"/>
                <a:ext cx="205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Edger (Gas) </a:t>
                </a:r>
                <a:r>
                  <a:rPr lang="ru">
                    <a:solidFill>
                      <a:srgbClr val="D9D9D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___________</a:t>
                </a:r>
                <a:endParaRPr>
                  <a:solidFill>
                    <a:srgbClr val="D9D9D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  <p:sp>
            <p:nvSpPr>
              <p:cNvPr id="270" name="Google Shape;270;p14"/>
              <p:cNvSpPr txBox="1"/>
              <p:nvPr/>
            </p:nvSpPr>
            <p:spPr>
              <a:xfrm>
                <a:off x="2653400" y="1055400"/>
                <a:ext cx="9465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$5.00-$10.00</a:t>
                </a:r>
                <a:endParaRPr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</p:grpSp>
      </p:grpSp>
      <p:grpSp>
        <p:nvGrpSpPr>
          <p:cNvPr id="271" name="Google Shape;271;p14"/>
          <p:cNvGrpSpPr/>
          <p:nvPr/>
        </p:nvGrpSpPr>
        <p:grpSpPr>
          <a:xfrm>
            <a:off x="657600" y="4894394"/>
            <a:ext cx="2942375" cy="1734745"/>
            <a:chOff x="657600" y="2352319"/>
            <a:chExt cx="2942375" cy="1734745"/>
          </a:xfrm>
        </p:grpSpPr>
        <p:sp>
          <p:nvSpPr>
            <p:cNvPr id="272" name="Google Shape;272;p14"/>
            <p:cNvSpPr txBox="1"/>
            <p:nvPr/>
          </p:nvSpPr>
          <p:spPr>
            <a:xfrm>
              <a:off x="657600" y="2352319"/>
              <a:ext cx="2548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364648"/>
                  </a:solidFill>
                  <a:latin typeface="Alfa Slab One"/>
                  <a:ea typeface="Alfa Slab One"/>
                  <a:cs typeface="Alfa Slab One"/>
                  <a:sym typeface="Alfa Slab One"/>
                </a:rPr>
                <a:t>FURNITURE</a:t>
              </a:r>
              <a:endParaRPr sz="2100">
                <a:solidFill>
                  <a:srgbClr val="364648"/>
                </a:solidFill>
                <a:latin typeface="Alfa Slab One"/>
                <a:ea typeface="Alfa Slab One"/>
                <a:cs typeface="Alfa Slab One"/>
                <a:sym typeface="Alfa Slab One"/>
              </a:endParaRPr>
            </a:p>
          </p:txBody>
        </p:sp>
        <p:grpSp>
          <p:nvGrpSpPr>
            <p:cNvPr id="273" name="Google Shape;273;p14"/>
            <p:cNvGrpSpPr/>
            <p:nvPr/>
          </p:nvGrpSpPr>
          <p:grpSpPr>
            <a:xfrm>
              <a:off x="657600" y="2781050"/>
              <a:ext cx="2942175" cy="215400"/>
              <a:chOff x="657600" y="1055400"/>
              <a:chExt cx="2942175" cy="215400"/>
            </a:xfrm>
          </p:grpSpPr>
          <p:sp>
            <p:nvSpPr>
              <p:cNvPr id="274" name="Google Shape;274;p14"/>
              <p:cNvSpPr txBox="1"/>
              <p:nvPr/>
            </p:nvSpPr>
            <p:spPr>
              <a:xfrm>
                <a:off x="657600" y="1055400"/>
                <a:ext cx="205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Desk </a:t>
                </a:r>
                <a:r>
                  <a:rPr lang="ru">
                    <a:solidFill>
                      <a:srgbClr val="D9D9D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_______________</a:t>
                </a:r>
                <a:endParaRPr>
                  <a:solidFill>
                    <a:srgbClr val="D9D9D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  <p:sp>
            <p:nvSpPr>
              <p:cNvPr id="275" name="Google Shape;275;p14"/>
              <p:cNvSpPr txBox="1"/>
              <p:nvPr/>
            </p:nvSpPr>
            <p:spPr>
              <a:xfrm>
                <a:off x="2579175" y="1055400"/>
                <a:ext cx="10206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$35.00-$50.00</a:t>
                </a:r>
                <a:endParaRPr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</p:grpSp>
        <p:grpSp>
          <p:nvGrpSpPr>
            <p:cNvPr id="276" name="Google Shape;276;p14"/>
            <p:cNvGrpSpPr/>
            <p:nvPr/>
          </p:nvGrpSpPr>
          <p:grpSpPr>
            <a:xfrm>
              <a:off x="657600" y="3055250"/>
              <a:ext cx="2942150" cy="215400"/>
              <a:chOff x="657600" y="1055400"/>
              <a:chExt cx="2942150" cy="215400"/>
            </a:xfrm>
          </p:grpSpPr>
          <p:sp>
            <p:nvSpPr>
              <p:cNvPr id="277" name="Google Shape;277;p14"/>
              <p:cNvSpPr txBox="1"/>
              <p:nvPr/>
            </p:nvSpPr>
            <p:spPr>
              <a:xfrm>
                <a:off x="657600" y="1055400"/>
                <a:ext cx="205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Queen Size Bed </a:t>
                </a:r>
                <a:r>
                  <a:rPr lang="ru">
                    <a:solidFill>
                      <a:srgbClr val="D9D9D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_________</a:t>
                </a:r>
                <a:endParaRPr>
                  <a:solidFill>
                    <a:srgbClr val="D9D9D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  <p:sp>
            <p:nvSpPr>
              <p:cNvPr id="278" name="Google Shape;278;p14"/>
              <p:cNvSpPr txBox="1"/>
              <p:nvPr/>
            </p:nvSpPr>
            <p:spPr>
              <a:xfrm>
                <a:off x="2467850" y="1055400"/>
                <a:ext cx="11319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$40.00-$45.00</a:t>
                </a:r>
                <a:endParaRPr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</p:grpSp>
        <p:grpSp>
          <p:nvGrpSpPr>
            <p:cNvPr id="279" name="Google Shape;279;p14"/>
            <p:cNvGrpSpPr/>
            <p:nvPr/>
          </p:nvGrpSpPr>
          <p:grpSpPr>
            <a:xfrm>
              <a:off x="657600" y="3329450"/>
              <a:ext cx="2942375" cy="215400"/>
              <a:chOff x="657600" y="1055400"/>
              <a:chExt cx="2942375" cy="215400"/>
            </a:xfrm>
          </p:grpSpPr>
          <p:sp>
            <p:nvSpPr>
              <p:cNvPr id="280" name="Google Shape;280;p14"/>
              <p:cNvSpPr txBox="1"/>
              <p:nvPr/>
            </p:nvSpPr>
            <p:spPr>
              <a:xfrm>
                <a:off x="657600" y="1055400"/>
                <a:ext cx="205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Full Size Bed </a:t>
                </a:r>
                <a:r>
                  <a:rPr lang="ru">
                    <a:solidFill>
                      <a:srgbClr val="D9D9D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___________</a:t>
                </a:r>
                <a:endParaRPr>
                  <a:solidFill>
                    <a:srgbClr val="D9D9D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  <p:sp>
            <p:nvSpPr>
              <p:cNvPr id="281" name="Google Shape;281;p14"/>
              <p:cNvSpPr txBox="1"/>
              <p:nvPr/>
            </p:nvSpPr>
            <p:spPr>
              <a:xfrm>
                <a:off x="2535875" y="1055400"/>
                <a:ext cx="10641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$50.00-$60.00</a:t>
                </a:r>
                <a:endParaRPr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</p:grpSp>
        <p:grpSp>
          <p:nvGrpSpPr>
            <p:cNvPr id="282" name="Google Shape;282;p14"/>
            <p:cNvGrpSpPr/>
            <p:nvPr/>
          </p:nvGrpSpPr>
          <p:grpSpPr>
            <a:xfrm>
              <a:off x="657600" y="3603650"/>
              <a:ext cx="2942300" cy="215400"/>
              <a:chOff x="657600" y="1055400"/>
              <a:chExt cx="2942300" cy="215400"/>
            </a:xfrm>
          </p:grpSpPr>
          <p:sp>
            <p:nvSpPr>
              <p:cNvPr id="283" name="Google Shape;283;p14"/>
              <p:cNvSpPr txBox="1"/>
              <p:nvPr/>
            </p:nvSpPr>
            <p:spPr>
              <a:xfrm>
                <a:off x="657600" y="1055400"/>
                <a:ext cx="19959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Night Stand </a:t>
                </a:r>
                <a:r>
                  <a:rPr lang="ru">
                    <a:solidFill>
                      <a:srgbClr val="D9D9D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___________</a:t>
                </a:r>
                <a:endParaRPr>
                  <a:solidFill>
                    <a:srgbClr val="D9D9D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  <p:sp>
            <p:nvSpPr>
              <p:cNvPr id="284" name="Google Shape;284;p14"/>
              <p:cNvSpPr txBox="1"/>
              <p:nvPr/>
            </p:nvSpPr>
            <p:spPr>
              <a:xfrm>
                <a:off x="2653400" y="1055400"/>
                <a:ext cx="9465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$34.00-$40.00</a:t>
                </a:r>
                <a:endParaRPr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</p:grpSp>
        <p:grpSp>
          <p:nvGrpSpPr>
            <p:cNvPr id="285" name="Google Shape;285;p14"/>
            <p:cNvGrpSpPr/>
            <p:nvPr/>
          </p:nvGrpSpPr>
          <p:grpSpPr>
            <a:xfrm>
              <a:off x="657600" y="3871665"/>
              <a:ext cx="2942150" cy="215400"/>
              <a:chOff x="657600" y="1055400"/>
              <a:chExt cx="2942150" cy="215400"/>
            </a:xfrm>
          </p:grpSpPr>
          <p:sp>
            <p:nvSpPr>
              <p:cNvPr id="286" name="Google Shape;286;p14"/>
              <p:cNvSpPr txBox="1"/>
              <p:nvPr/>
            </p:nvSpPr>
            <p:spPr>
              <a:xfrm>
                <a:off x="657600" y="1055400"/>
                <a:ext cx="205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King Size Bed </a:t>
                </a:r>
                <a:r>
                  <a:rPr lang="ru">
                    <a:solidFill>
                      <a:srgbClr val="D9D9D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__________</a:t>
                </a:r>
                <a:endParaRPr>
                  <a:solidFill>
                    <a:srgbClr val="D9D9D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  <p:sp>
            <p:nvSpPr>
              <p:cNvPr id="287" name="Google Shape;287;p14"/>
              <p:cNvSpPr txBox="1"/>
              <p:nvPr/>
            </p:nvSpPr>
            <p:spPr>
              <a:xfrm>
                <a:off x="2467850" y="1055400"/>
                <a:ext cx="11319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$52.00-$60.00</a:t>
                </a:r>
                <a:endParaRPr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</p:grpSp>
      </p:grpSp>
      <p:grpSp>
        <p:nvGrpSpPr>
          <p:cNvPr id="288" name="Google Shape;288;p14"/>
          <p:cNvGrpSpPr/>
          <p:nvPr/>
        </p:nvGrpSpPr>
        <p:grpSpPr>
          <a:xfrm>
            <a:off x="657600" y="6871635"/>
            <a:ext cx="2942375" cy="1466740"/>
            <a:chOff x="657600" y="2352319"/>
            <a:chExt cx="2942375" cy="1466740"/>
          </a:xfrm>
        </p:grpSpPr>
        <p:sp>
          <p:nvSpPr>
            <p:cNvPr id="289" name="Google Shape;289;p14"/>
            <p:cNvSpPr txBox="1"/>
            <p:nvPr/>
          </p:nvSpPr>
          <p:spPr>
            <a:xfrm>
              <a:off x="657600" y="2352319"/>
              <a:ext cx="2548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364648"/>
                  </a:solidFill>
                  <a:latin typeface="Alfa Slab One"/>
                  <a:ea typeface="Alfa Slab One"/>
                  <a:cs typeface="Alfa Slab One"/>
                  <a:sym typeface="Alfa Slab One"/>
                </a:rPr>
                <a:t>BEAUTY</a:t>
              </a:r>
              <a:endParaRPr sz="2100">
                <a:solidFill>
                  <a:srgbClr val="364648"/>
                </a:solidFill>
                <a:latin typeface="Alfa Slab One"/>
                <a:ea typeface="Alfa Slab One"/>
                <a:cs typeface="Alfa Slab One"/>
                <a:sym typeface="Alfa Slab One"/>
              </a:endParaRPr>
            </a:p>
          </p:txBody>
        </p:sp>
        <p:grpSp>
          <p:nvGrpSpPr>
            <p:cNvPr id="290" name="Google Shape;290;p14"/>
            <p:cNvGrpSpPr/>
            <p:nvPr/>
          </p:nvGrpSpPr>
          <p:grpSpPr>
            <a:xfrm>
              <a:off x="657600" y="2781050"/>
              <a:ext cx="2942175" cy="215400"/>
              <a:chOff x="657600" y="1055400"/>
              <a:chExt cx="2942175" cy="215400"/>
            </a:xfrm>
          </p:grpSpPr>
          <p:sp>
            <p:nvSpPr>
              <p:cNvPr id="291" name="Google Shape;291;p14"/>
              <p:cNvSpPr txBox="1"/>
              <p:nvPr/>
            </p:nvSpPr>
            <p:spPr>
              <a:xfrm>
                <a:off x="657600" y="1055400"/>
                <a:ext cx="205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Shampoo </a:t>
                </a:r>
                <a:r>
                  <a:rPr lang="ru">
                    <a:solidFill>
                      <a:srgbClr val="D9D9D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______________</a:t>
                </a:r>
                <a:endParaRPr>
                  <a:solidFill>
                    <a:srgbClr val="D9D9D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  <p:sp>
            <p:nvSpPr>
              <p:cNvPr id="292" name="Google Shape;292;p14"/>
              <p:cNvSpPr txBox="1"/>
              <p:nvPr/>
            </p:nvSpPr>
            <p:spPr>
              <a:xfrm>
                <a:off x="2579175" y="1055400"/>
                <a:ext cx="10206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$1.00-$2.00</a:t>
                </a:r>
                <a:endParaRPr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</p:grpSp>
        <p:grpSp>
          <p:nvGrpSpPr>
            <p:cNvPr id="293" name="Google Shape;293;p14"/>
            <p:cNvGrpSpPr/>
            <p:nvPr/>
          </p:nvGrpSpPr>
          <p:grpSpPr>
            <a:xfrm>
              <a:off x="657600" y="3055250"/>
              <a:ext cx="2942150" cy="215400"/>
              <a:chOff x="657600" y="1055400"/>
              <a:chExt cx="2942150" cy="215400"/>
            </a:xfrm>
          </p:grpSpPr>
          <p:sp>
            <p:nvSpPr>
              <p:cNvPr id="294" name="Google Shape;294;p14"/>
              <p:cNvSpPr txBox="1"/>
              <p:nvPr/>
            </p:nvSpPr>
            <p:spPr>
              <a:xfrm>
                <a:off x="657600" y="1055400"/>
                <a:ext cx="205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Body Lotion </a:t>
                </a:r>
                <a:r>
                  <a:rPr lang="ru">
                    <a:solidFill>
                      <a:srgbClr val="D9D9D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____________</a:t>
                </a:r>
                <a:endParaRPr>
                  <a:solidFill>
                    <a:srgbClr val="D9D9D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  <p:sp>
            <p:nvSpPr>
              <p:cNvPr id="295" name="Google Shape;295;p14"/>
              <p:cNvSpPr txBox="1"/>
              <p:nvPr/>
            </p:nvSpPr>
            <p:spPr>
              <a:xfrm>
                <a:off x="2467850" y="1055400"/>
                <a:ext cx="11319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$1.00-$3.00</a:t>
                </a:r>
                <a:endParaRPr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</p:grpSp>
        <p:grpSp>
          <p:nvGrpSpPr>
            <p:cNvPr id="296" name="Google Shape;296;p14"/>
            <p:cNvGrpSpPr/>
            <p:nvPr/>
          </p:nvGrpSpPr>
          <p:grpSpPr>
            <a:xfrm>
              <a:off x="657600" y="3329450"/>
              <a:ext cx="2942375" cy="215400"/>
              <a:chOff x="657600" y="1055400"/>
              <a:chExt cx="2942375" cy="215400"/>
            </a:xfrm>
          </p:grpSpPr>
          <p:sp>
            <p:nvSpPr>
              <p:cNvPr id="297" name="Google Shape;297;p14"/>
              <p:cNvSpPr txBox="1"/>
              <p:nvPr/>
            </p:nvSpPr>
            <p:spPr>
              <a:xfrm>
                <a:off x="657600" y="1055400"/>
                <a:ext cx="205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Nail Polish </a:t>
                </a:r>
                <a:r>
                  <a:rPr lang="ru">
                    <a:solidFill>
                      <a:srgbClr val="D9D9D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____________</a:t>
                </a:r>
                <a:endParaRPr>
                  <a:solidFill>
                    <a:srgbClr val="D9D9D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  <p:sp>
            <p:nvSpPr>
              <p:cNvPr id="298" name="Google Shape;298;p14"/>
              <p:cNvSpPr txBox="1"/>
              <p:nvPr/>
            </p:nvSpPr>
            <p:spPr>
              <a:xfrm>
                <a:off x="2535875" y="1055400"/>
                <a:ext cx="10641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$1.00-$3.00</a:t>
                </a:r>
                <a:endParaRPr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</p:grpSp>
        <p:grpSp>
          <p:nvGrpSpPr>
            <p:cNvPr id="299" name="Google Shape;299;p14"/>
            <p:cNvGrpSpPr/>
            <p:nvPr/>
          </p:nvGrpSpPr>
          <p:grpSpPr>
            <a:xfrm>
              <a:off x="657600" y="3603650"/>
              <a:ext cx="2942300" cy="215410"/>
              <a:chOff x="657600" y="1055400"/>
              <a:chExt cx="2942300" cy="215410"/>
            </a:xfrm>
          </p:grpSpPr>
          <p:sp>
            <p:nvSpPr>
              <p:cNvPr id="300" name="Google Shape;300;p14"/>
              <p:cNvSpPr txBox="1"/>
              <p:nvPr/>
            </p:nvSpPr>
            <p:spPr>
              <a:xfrm>
                <a:off x="657600" y="1055410"/>
                <a:ext cx="20823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Conditioner</a:t>
                </a: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 </a:t>
                </a:r>
                <a:r>
                  <a:rPr lang="ru">
                    <a:solidFill>
                      <a:srgbClr val="D9D9D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____________</a:t>
                </a:r>
                <a:endParaRPr>
                  <a:solidFill>
                    <a:srgbClr val="D9D9D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  <p:sp>
            <p:nvSpPr>
              <p:cNvPr id="301" name="Google Shape;301;p14"/>
              <p:cNvSpPr txBox="1"/>
              <p:nvPr/>
            </p:nvSpPr>
            <p:spPr>
              <a:xfrm>
                <a:off x="2653400" y="1055400"/>
                <a:ext cx="9465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$1.00-$2.00</a:t>
                </a:r>
                <a:endParaRPr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</p:grpSp>
      </p:grpSp>
      <p:grpSp>
        <p:nvGrpSpPr>
          <p:cNvPr id="302" name="Google Shape;302;p14"/>
          <p:cNvGrpSpPr/>
          <p:nvPr/>
        </p:nvGrpSpPr>
        <p:grpSpPr>
          <a:xfrm>
            <a:off x="657600" y="8615825"/>
            <a:ext cx="2942400" cy="1192525"/>
            <a:chOff x="657600" y="2352325"/>
            <a:chExt cx="2942400" cy="1192525"/>
          </a:xfrm>
        </p:grpSpPr>
        <p:sp>
          <p:nvSpPr>
            <p:cNvPr id="303" name="Google Shape;303;p14"/>
            <p:cNvSpPr txBox="1"/>
            <p:nvPr/>
          </p:nvSpPr>
          <p:spPr>
            <a:xfrm>
              <a:off x="657600" y="2352325"/>
              <a:ext cx="29424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364648"/>
                  </a:solidFill>
                  <a:latin typeface="Alfa Slab One"/>
                  <a:ea typeface="Alfa Slab One"/>
                  <a:cs typeface="Alfa Slab One"/>
                  <a:sym typeface="Alfa Slab One"/>
                </a:rPr>
                <a:t>PARTY SUPPLIES</a:t>
              </a:r>
              <a:endParaRPr sz="2100">
                <a:solidFill>
                  <a:srgbClr val="364648"/>
                </a:solidFill>
                <a:latin typeface="Alfa Slab One"/>
                <a:ea typeface="Alfa Slab One"/>
                <a:cs typeface="Alfa Slab One"/>
                <a:sym typeface="Alfa Slab One"/>
              </a:endParaRPr>
            </a:p>
          </p:txBody>
        </p:sp>
        <p:grpSp>
          <p:nvGrpSpPr>
            <p:cNvPr id="304" name="Google Shape;304;p14"/>
            <p:cNvGrpSpPr/>
            <p:nvPr/>
          </p:nvGrpSpPr>
          <p:grpSpPr>
            <a:xfrm>
              <a:off x="657600" y="2781050"/>
              <a:ext cx="2942175" cy="215400"/>
              <a:chOff x="657600" y="1055400"/>
              <a:chExt cx="2942175" cy="215400"/>
            </a:xfrm>
          </p:grpSpPr>
          <p:sp>
            <p:nvSpPr>
              <p:cNvPr id="305" name="Google Shape;305;p14"/>
              <p:cNvSpPr txBox="1"/>
              <p:nvPr/>
            </p:nvSpPr>
            <p:spPr>
              <a:xfrm>
                <a:off x="657600" y="1055400"/>
                <a:ext cx="205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Gift Paper _____________</a:t>
                </a:r>
                <a:endParaRPr>
                  <a:solidFill>
                    <a:srgbClr val="D9D9D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  <p:sp>
            <p:nvSpPr>
              <p:cNvPr id="306" name="Google Shape;306;p14"/>
              <p:cNvSpPr txBox="1"/>
              <p:nvPr/>
            </p:nvSpPr>
            <p:spPr>
              <a:xfrm>
                <a:off x="2579175" y="1055400"/>
                <a:ext cx="10206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$0.50-$0.00</a:t>
                </a:r>
                <a:endParaRPr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</p:grpSp>
        <p:grpSp>
          <p:nvGrpSpPr>
            <p:cNvPr id="307" name="Google Shape;307;p14"/>
            <p:cNvGrpSpPr/>
            <p:nvPr/>
          </p:nvGrpSpPr>
          <p:grpSpPr>
            <a:xfrm>
              <a:off x="657600" y="3055250"/>
              <a:ext cx="2942150" cy="215400"/>
              <a:chOff x="657600" y="1055400"/>
              <a:chExt cx="2942150" cy="215400"/>
            </a:xfrm>
          </p:grpSpPr>
          <p:sp>
            <p:nvSpPr>
              <p:cNvPr id="308" name="Google Shape;308;p14"/>
              <p:cNvSpPr txBox="1"/>
              <p:nvPr/>
            </p:nvSpPr>
            <p:spPr>
              <a:xfrm>
                <a:off x="657600" y="1055400"/>
                <a:ext cx="205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Wrapping Paper __________</a:t>
                </a:r>
                <a:endParaRPr>
                  <a:solidFill>
                    <a:srgbClr val="D9D9D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  <p:sp>
            <p:nvSpPr>
              <p:cNvPr id="309" name="Google Shape;309;p14"/>
              <p:cNvSpPr txBox="1"/>
              <p:nvPr/>
            </p:nvSpPr>
            <p:spPr>
              <a:xfrm>
                <a:off x="2467850" y="1055400"/>
                <a:ext cx="11319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$0.75-$0.50</a:t>
                </a:r>
                <a:endParaRPr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</p:grpSp>
        <p:grpSp>
          <p:nvGrpSpPr>
            <p:cNvPr id="310" name="Google Shape;310;p14"/>
            <p:cNvGrpSpPr/>
            <p:nvPr/>
          </p:nvGrpSpPr>
          <p:grpSpPr>
            <a:xfrm>
              <a:off x="657600" y="3329450"/>
              <a:ext cx="2942375" cy="215400"/>
              <a:chOff x="657600" y="1055400"/>
              <a:chExt cx="2942375" cy="215400"/>
            </a:xfrm>
          </p:grpSpPr>
          <p:sp>
            <p:nvSpPr>
              <p:cNvPr id="311" name="Google Shape;311;p14"/>
              <p:cNvSpPr txBox="1"/>
              <p:nvPr/>
            </p:nvSpPr>
            <p:spPr>
              <a:xfrm>
                <a:off x="657600" y="1055400"/>
                <a:ext cx="20946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Paper Plates (Set) ________</a:t>
                </a:r>
                <a:endParaRPr>
                  <a:solidFill>
                    <a:srgbClr val="D9D9D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  <p:sp>
            <p:nvSpPr>
              <p:cNvPr id="312" name="Google Shape;312;p14"/>
              <p:cNvSpPr txBox="1"/>
              <p:nvPr/>
            </p:nvSpPr>
            <p:spPr>
              <a:xfrm>
                <a:off x="2535875" y="1055400"/>
                <a:ext cx="10641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$0.50-$1.00</a:t>
                </a:r>
                <a:endParaRPr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</p:grpSp>
      </p:grpSp>
      <p:grpSp>
        <p:nvGrpSpPr>
          <p:cNvPr id="313" name="Google Shape;313;p14"/>
          <p:cNvGrpSpPr/>
          <p:nvPr/>
        </p:nvGrpSpPr>
        <p:grpSpPr>
          <a:xfrm>
            <a:off x="3960000" y="626670"/>
            <a:ext cx="2942375" cy="3384105"/>
            <a:chOff x="3960000" y="626670"/>
            <a:chExt cx="2942375" cy="3384105"/>
          </a:xfrm>
        </p:grpSpPr>
        <p:sp>
          <p:nvSpPr>
            <p:cNvPr id="314" name="Google Shape;314;p14"/>
            <p:cNvSpPr txBox="1"/>
            <p:nvPr/>
          </p:nvSpPr>
          <p:spPr>
            <a:xfrm>
              <a:off x="3960000" y="626670"/>
              <a:ext cx="2548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364648"/>
                  </a:solidFill>
                  <a:latin typeface="Alfa Slab One"/>
                  <a:ea typeface="Alfa Slab One"/>
                  <a:cs typeface="Alfa Slab One"/>
                  <a:sym typeface="Alfa Slab One"/>
                </a:rPr>
                <a:t>HOME DECOR</a:t>
              </a:r>
              <a:endParaRPr sz="2100">
                <a:solidFill>
                  <a:srgbClr val="364648"/>
                </a:solidFill>
                <a:latin typeface="Alfa Slab One"/>
                <a:ea typeface="Alfa Slab One"/>
                <a:cs typeface="Alfa Slab One"/>
                <a:sym typeface="Alfa Slab One"/>
              </a:endParaRPr>
            </a:p>
          </p:txBody>
        </p:sp>
        <p:grpSp>
          <p:nvGrpSpPr>
            <p:cNvPr id="315" name="Google Shape;315;p14"/>
            <p:cNvGrpSpPr/>
            <p:nvPr/>
          </p:nvGrpSpPr>
          <p:grpSpPr>
            <a:xfrm>
              <a:off x="3960000" y="1055400"/>
              <a:ext cx="2942300" cy="215400"/>
              <a:chOff x="657600" y="1055400"/>
              <a:chExt cx="2942300" cy="215400"/>
            </a:xfrm>
          </p:grpSpPr>
          <p:sp>
            <p:nvSpPr>
              <p:cNvPr id="316" name="Google Shape;316;p14"/>
              <p:cNvSpPr txBox="1"/>
              <p:nvPr/>
            </p:nvSpPr>
            <p:spPr>
              <a:xfrm>
                <a:off x="657600" y="1055400"/>
                <a:ext cx="205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Throw Pillows </a:t>
                </a:r>
                <a:r>
                  <a:rPr lang="ru">
                    <a:solidFill>
                      <a:srgbClr val="D9D9D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___________</a:t>
                </a:r>
                <a:endParaRPr>
                  <a:solidFill>
                    <a:srgbClr val="D9D9D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  <p:sp>
            <p:nvSpPr>
              <p:cNvPr id="317" name="Google Shape;317;p14"/>
              <p:cNvSpPr txBox="1"/>
              <p:nvPr/>
            </p:nvSpPr>
            <p:spPr>
              <a:xfrm>
                <a:off x="2653400" y="1055400"/>
                <a:ext cx="9465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$5.00-$10.00</a:t>
                </a:r>
                <a:endParaRPr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</p:grpSp>
        <p:grpSp>
          <p:nvGrpSpPr>
            <p:cNvPr id="318" name="Google Shape;318;p14"/>
            <p:cNvGrpSpPr/>
            <p:nvPr/>
          </p:nvGrpSpPr>
          <p:grpSpPr>
            <a:xfrm>
              <a:off x="3960000" y="1329397"/>
              <a:ext cx="2942300" cy="215400"/>
              <a:chOff x="657600" y="1055400"/>
              <a:chExt cx="2942300" cy="215400"/>
            </a:xfrm>
          </p:grpSpPr>
          <p:sp>
            <p:nvSpPr>
              <p:cNvPr id="319" name="Google Shape;319;p14"/>
              <p:cNvSpPr txBox="1"/>
              <p:nvPr/>
            </p:nvSpPr>
            <p:spPr>
              <a:xfrm>
                <a:off x="657600" y="1055400"/>
                <a:ext cx="205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Wall Decor </a:t>
                </a:r>
                <a:r>
                  <a:rPr lang="ru">
                    <a:solidFill>
                      <a:srgbClr val="D9D9D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_____________</a:t>
                </a:r>
                <a:endParaRPr>
                  <a:solidFill>
                    <a:srgbClr val="D9D9D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  <p:sp>
            <p:nvSpPr>
              <p:cNvPr id="320" name="Google Shape;320;p14"/>
              <p:cNvSpPr txBox="1"/>
              <p:nvPr/>
            </p:nvSpPr>
            <p:spPr>
              <a:xfrm>
                <a:off x="2653400" y="1055400"/>
                <a:ext cx="9465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$1.00-$3.00</a:t>
                </a:r>
                <a:endParaRPr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</p:grpSp>
        <p:grpSp>
          <p:nvGrpSpPr>
            <p:cNvPr id="321" name="Google Shape;321;p14"/>
            <p:cNvGrpSpPr/>
            <p:nvPr/>
          </p:nvGrpSpPr>
          <p:grpSpPr>
            <a:xfrm>
              <a:off x="3960000" y="1603393"/>
              <a:ext cx="2942300" cy="215400"/>
              <a:chOff x="657600" y="1055400"/>
              <a:chExt cx="2942300" cy="215400"/>
            </a:xfrm>
          </p:grpSpPr>
          <p:sp>
            <p:nvSpPr>
              <p:cNvPr id="322" name="Google Shape;322;p14"/>
              <p:cNvSpPr txBox="1"/>
              <p:nvPr/>
            </p:nvSpPr>
            <p:spPr>
              <a:xfrm>
                <a:off x="657600" y="1055400"/>
                <a:ext cx="205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Candles </a:t>
                </a:r>
                <a:r>
                  <a:rPr lang="ru">
                    <a:solidFill>
                      <a:srgbClr val="D9D9D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______________</a:t>
                </a:r>
                <a:endParaRPr>
                  <a:solidFill>
                    <a:srgbClr val="D9D9D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  <p:sp>
            <p:nvSpPr>
              <p:cNvPr id="323" name="Google Shape;323;p14"/>
              <p:cNvSpPr txBox="1"/>
              <p:nvPr/>
            </p:nvSpPr>
            <p:spPr>
              <a:xfrm>
                <a:off x="2653400" y="1055400"/>
                <a:ext cx="9465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$5.00-$10.00</a:t>
                </a:r>
                <a:endParaRPr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</p:grpSp>
        <p:grpSp>
          <p:nvGrpSpPr>
            <p:cNvPr id="324" name="Google Shape;324;p14"/>
            <p:cNvGrpSpPr/>
            <p:nvPr/>
          </p:nvGrpSpPr>
          <p:grpSpPr>
            <a:xfrm>
              <a:off x="3960000" y="1877390"/>
              <a:ext cx="2942300" cy="215400"/>
              <a:chOff x="657600" y="1055400"/>
              <a:chExt cx="2942300" cy="215400"/>
            </a:xfrm>
          </p:grpSpPr>
          <p:sp>
            <p:nvSpPr>
              <p:cNvPr id="325" name="Google Shape;325;p14"/>
              <p:cNvSpPr txBox="1"/>
              <p:nvPr/>
            </p:nvSpPr>
            <p:spPr>
              <a:xfrm>
                <a:off x="657600" y="1055400"/>
                <a:ext cx="205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Picture Frames (S) </a:t>
                </a:r>
                <a:r>
                  <a:rPr lang="ru">
                    <a:solidFill>
                      <a:srgbClr val="D9D9D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_______</a:t>
                </a:r>
                <a:endParaRPr>
                  <a:solidFill>
                    <a:srgbClr val="D9D9D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  <p:sp>
            <p:nvSpPr>
              <p:cNvPr id="326" name="Google Shape;326;p14"/>
              <p:cNvSpPr txBox="1"/>
              <p:nvPr/>
            </p:nvSpPr>
            <p:spPr>
              <a:xfrm>
                <a:off x="2653400" y="1055400"/>
                <a:ext cx="9465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$4.00-$10.00</a:t>
                </a:r>
                <a:endParaRPr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</p:grpSp>
        <p:grpSp>
          <p:nvGrpSpPr>
            <p:cNvPr id="327" name="Google Shape;327;p14"/>
            <p:cNvGrpSpPr/>
            <p:nvPr/>
          </p:nvGrpSpPr>
          <p:grpSpPr>
            <a:xfrm>
              <a:off x="3960000" y="2151386"/>
              <a:ext cx="2942300" cy="215400"/>
              <a:chOff x="657600" y="1055400"/>
              <a:chExt cx="2942300" cy="215400"/>
            </a:xfrm>
          </p:grpSpPr>
          <p:sp>
            <p:nvSpPr>
              <p:cNvPr id="328" name="Google Shape;328;p14"/>
              <p:cNvSpPr txBox="1"/>
              <p:nvPr/>
            </p:nvSpPr>
            <p:spPr>
              <a:xfrm>
                <a:off x="657600" y="1055400"/>
                <a:ext cx="205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Picture Frames (L) </a:t>
                </a:r>
                <a:r>
                  <a:rPr lang="ru">
                    <a:solidFill>
                      <a:srgbClr val="D9D9D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_______</a:t>
                </a:r>
                <a:endParaRPr>
                  <a:solidFill>
                    <a:srgbClr val="D9D9D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  <p:sp>
            <p:nvSpPr>
              <p:cNvPr id="329" name="Google Shape;329;p14"/>
              <p:cNvSpPr txBox="1"/>
              <p:nvPr/>
            </p:nvSpPr>
            <p:spPr>
              <a:xfrm>
                <a:off x="2653400" y="1055400"/>
                <a:ext cx="9465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$2.00-$10.00</a:t>
                </a:r>
                <a:endParaRPr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</p:grpSp>
        <p:grpSp>
          <p:nvGrpSpPr>
            <p:cNvPr id="330" name="Google Shape;330;p14"/>
            <p:cNvGrpSpPr/>
            <p:nvPr/>
          </p:nvGrpSpPr>
          <p:grpSpPr>
            <a:xfrm>
              <a:off x="3960000" y="2425383"/>
              <a:ext cx="2942300" cy="215400"/>
              <a:chOff x="657600" y="1055400"/>
              <a:chExt cx="2942300" cy="215400"/>
            </a:xfrm>
          </p:grpSpPr>
          <p:sp>
            <p:nvSpPr>
              <p:cNvPr id="331" name="Google Shape;331;p14"/>
              <p:cNvSpPr txBox="1"/>
              <p:nvPr/>
            </p:nvSpPr>
            <p:spPr>
              <a:xfrm>
                <a:off x="657600" y="1055400"/>
                <a:ext cx="205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Throw Pillows </a:t>
                </a:r>
                <a:r>
                  <a:rPr lang="ru">
                    <a:solidFill>
                      <a:srgbClr val="D9D9D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___________</a:t>
                </a:r>
                <a:endParaRPr>
                  <a:solidFill>
                    <a:srgbClr val="D9D9D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  <p:sp>
            <p:nvSpPr>
              <p:cNvPr id="332" name="Google Shape;332;p14"/>
              <p:cNvSpPr txBox="1"/>
              <p:nvPr/>
            </p:nvSpPr>
            <p:spPr>
              <a:xfrm>
                <a:off x="2653400" y="1055400"/>
                <a:ext cx="9465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$5.00-$7.00</a:t>
                </a:r>
                <a:endParaRPr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</p:grpSp>
        <p:grpSp>
          <p:nvGrpSpPr>
            <p:cNvPr id="333" name="Google Shape;333;p14"/>
            <p:cNvGrpSpPr/>
            <p:nvPr/>
          </p:nvGrpSpPr>
          <p:grpSpPr>
            <a:xfrm>
              <a:off x="3960000" y="2699379"/>
              <a:ext cx="2942300" cy="215400"/>
              <a:chOff x="657600" y="1055400"/>
              <a:chExt cx="2942300" cy="215400"/>
            </a:xfrm>
          </p:grpSpPr>
          <p:sp>
            <p:nvSpPr>
              <p:cNvPr id="334" name="Google Shape;334;p14"/>
              <p:cNvSpPr txBox="1"/>
              <p:nvPr/>
            </p:nvSpPr>
            <p:spPr>
              <a:xfrm>
                <a:off x="657600" y="1055400"/>
                <a:ext cx="205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Lamps </a:t>
                </a:r>
                <a:r>
                  <a:rPr lang="ru">
                    <a:solidFill>
                      <a:srgbClr val="D9D9D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_______________</a:t>
                </a:r>
                <a:endParaRPr>
                  <a:solidFill>
                    <a:srgbClr val="D9D9D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  <p:sp>
            <p:nvSpPr>
              <p:cNvPr id="335" name="Google Shape;335;p14"/>
              <p:cNvSpPr txBox="1"/>
              <p:nvPr/>
            </p:nvSpPr>
            <p:spPr>
              <a:xfrm>
                <a:off x="2653400" y="1055400"/>
                <a:ext cx="9465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$5.00-$10.00</a:t>
                </a:r>
                <a:endParaRPr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</p:grpSp>
        <p:grpSp>
          <p:nvGrpSpPr>
            <p:cNvPr id="336" name="Google Shape;336;p14"/>
            <p:cNvGrpSpPr/>
            <p:nvPr/>
          </p:nvGrpSpPr>
          <p:grpSpPr>
            <a:xfrm>
              <a:off x="3960000" y="2973376"/>
              <a:ext cx="2942300" cy="215400"/>
              <a:chOff x="657600" y="1055400"/>
              <a:chExt cx="2942300" cy="215400"/>
            </a:xfrm>
          </p:grpSpPr>
          <p:sp>
            <p:nvSpPr>
              <p:cNvPr id="337" name="Google Shape;337;p14"/>
              <p:cNvSpPr txBox="1"/>
              <p:nvPr/>
            </p:nvSpPr>
            <p:spPr>
              <a:xfrm>
                <a:off x="657600" y="1055400"/>
                <a:ext cx="205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Rugs</a:t>
                </a: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 </a:t>
                </a:r>
                <a:r>
                  <a:rPr lang="ru">
                    <a:solidFill>
                      <a:srgbClr val="D9D9D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_______________</a:t>
                </a:r>
                <a:endParaRPr>
                  <a:solidFill>
                    <a:srgbClr val="D9D9D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  <p:sp>
            <p:nvSpPr>
              <p:cNvPr id="338" name="Google Shape;338;p14"/>
              <p:cNvSpPr txBox="1"/>
              <p:nvPr/>
            </p:nvSpPr>
            <p:spPr>
              <a:xfrm>
                <a:off x="2653400" y="1055400"/>
                <a:ext cx="9465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$2.00-$25.00</a:t>
                </a:r>
                <a:endParaRPr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</p:grpSp>
        <p:grpSp>
          <p:nvGrpSpPr>
            <p:cNvPr id="339" name="Google Shape;339;p14"/>
            <p:cNvGrpSpPr/>
            <p:nvPr/>
          </p:nvGrpSpPr>
          <p:grpSpPr>
            <a:xfrm>
              <a:off x="3960000" y="3247372"/>
              <a:ext cx="2942300" cy="215400"/>
              <a:chOff x="657600" y="1055400"/>
              <a:chExt cx="2942300" cy="215400"/>
            </a:xfrm>
          </p:grpSpPr>
          <p:sp>
            <p:nvSpPr>
              <p:cNvPr id="340" name="Google Shape;340;p14"/>
              <p:cNvSpPr txBox="1"/>
              <p:nvPr/>
            </p:nvSpPr>
            <p:spPr>
              <a:xfrm>
                <a:off x="657600" y="1055400"/>
                <a:ext cx="205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Area Rugs </a:t>
                </a:r>
                <a:r>
                  <a:rPr lang="ru">
                    <a:solidFill>
                      <a:srgbClr val="D9D9D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____________</a:t>
                </a:r>
                <a:endParaRPr>
                  <a:solidFill>
                    <a:srgbClr val="D9D9D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  <p:sp>
            <p:nvSpPr>
              <p:cNvPr id="341" name="Google Shape;341;p14"/>
              <p:cNvSpPr txBox="1"/>
              <p:nvPr/>
            </p:nvSpPr>
            <p:spPr>
              <a:xfrm>
                <a:off x="2653400" y="1055400"/>
                <a:ext cx="9465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$5.00-$10.00</a:t>
                </a:r>
                <a:endParaRPr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</p:grpSp>
        <p:grpSp>
          <p:nvGrpSpPr>
            <p:cNvPr id="342" name="Google Shape;342;p14"/>
            <p:cNvGrpSpPr/>
            <p:nvPr/>
          </p:nvGrpSpPr>
          <p:grpSpPr>
            <a:xfrm>
              <a:off x="3960000" y="3521369"/>
              <a:ext cx="2942300" cy="215400"/>
              <a:chOff x="657600" y="1055400"/>
              <a:chExt cx="2942300" cy="215400"/>
            </a:xfrm>
          </p:grpSpPr>
          <p:sp>
            <p:nvSpPr>
              <p:cNvPr id="343" name="Google Shape;343;p14"/>
              <p:cNvSpPr txBox="1"/>
              <p:nvPr/>
            </p:nvSpPr>
            <p:spPr>
              <a:xfrm>
                <a:off x="657600" y="1055400"/>
                <a:ext cx="205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Baskets </a:t>
                </a:r>
                <a:r>
                  <a:rPr lang="ru">
                    <a:solidFill>
                      <a:srgbClr val="D9D9D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_____________</a:t>
                </a:r>
                <a:endParaRPr>
                  <a:solidFill>
                    <a:srgbClr val="D9D9D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  <p:sp>
            <p:nvSpPr>
              <p:cNvPr id="344" name="Google Shape;344;p14"/>
              <p:cNvSpPr txBox="1"/>
              <p:nvPr/>
            </p:nvSpPr>
            <p:spPr>
              <a:xfrm>
                <a:off x="2653400" y="1055400"/>
                <a:ext cx="9465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$4.00-$13.00</a:t>
                </a:r>
                <a:endParaRPr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</p:grpSp>
        <p:grpSp>
          <p:nvGrpSpPr>
            <p:cNvPr id="345" name="Google Shape;345;p14"/>
            <p:cNvGrpSpPr/>
            <p:nvPr/>
          </p:nvGrpSpPr>
          <p:grpSpPr>
            <a:xfrm>
              <a:off x="3960000" y="3795365"/>
              <a:ext cx="2942375" cy="215410"/>
              <a:chOff x="657600" y="1055400"/>
              <a:chExt cx="2942375" cy="215410"/>
            </a:xfrm>
          </p:grpSpPr>
          <p:sp>
            <p:nvSpPr>
              <p:cNvPr id="346" name="Google Shape;346;p14"/>
              <p:cNvSpPr txBox="1"/>
              <p:nvPr/>
            </p:nvSpPr>
            <p:spPr>
              <a:xfrm>
                <a:off x="657600" y="1055400"/>
                <a:ext cx="205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Mirrors </a:t>
                </a:r>
                <a:r>
                  <a:rPr lang="ru">
                    <a:solidFill>
                      <a:srgbClr val="D9D9D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_____________</a:t>
                </a:r>
                <a:endParaRPr>
                  <a:solidFill>
                    <a:srgbClr val="D9D9D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  <p:sp>
            <p:nvSpPr>
              <p:cNvPr id="347" name="Google Shape;347;p14"/>
              <p:cNvSpPr txBox="1"/>
              <p:nvPr/>
            </p:nvSpPr>
            <p:spPr>
              <a:xfrm>
                <a:off x="2591975" y="1055410"/>
                <a:ext cx="1008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$10.00-$30.00</a:t>
                </a:r>
                <a:endParaRPr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</p:grpSp>
      </p:grpSp>
      <p:grpSp>
        <p:nvGrpSpPr>
          <p:cNvPr id="348" name="Google Shape;348;p14"/>
          <p:cNvGrpSpPr/>
          <p:nvPr/>
        </p:nvGrpSpPr>
        <p:grpSpPr>
          <a:xfrm>
            <a:off x="3960000" y="4220169"/>
            <a:ext cx="2942300" cy="2014113"/>
            <a:chOff x="3960000" y="626670"/>
            <a:chExt cx="2942300" cy="2014113"/>
          </a:xfrm>
        </p:grpSpPr>
        <p:sp>
          <p:nvSpPr>
            <p:cNvPr id="349" name="Google Shape;349;p14"/>
            <p:cNvSpPr txBox="1"/>
            <p:nvPr/>
          </p:nvSpPr>
          <p:spPr>
            <a:xfrm>
              <a:off x="3960000" y="626670"/>
              <a:ext cx="2548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364648"/>
                  </a:solidFill>
                  <a:latin typeface="Alfa Slab One"/>
                  <a:ea typeface="Alfa Slab One"/>
                  <a:cs typeface="Alfa Slab One"/>
                  <a:sym typeface="Alfa Slab One"/>
                </a:rPr>
                <a:t>KITCHEN</a:t>
              </a:r>
              <a:endParaRPr sz="2100">
                <a:solidFill>
                  <a:srgbClr val="364648"/>
                </a:solidFill>
                <a:latin typeface="Alfa Slab One"/>
                <a:ea typeface="Alfa Slab One"/>
                <a:cs typeface="Alfa Slab One"/>
                <a:sym typeface="Alfa Slab One"/>
              </a:endParaRPr>
            </a:p>
          </p:txBody>
        </p:sp>
        <p:grpSp>
          <p:nvGrpSpPr>
            <p:cNvPr id="350" name="Google Shape;350;p14"/>
            <p:cNvGrpSpPr/>
            <p:nvPr/>
          </p:nvGrpSpPr>
          <p:grpSpPr>
            <a:xfrm>
              <a:off x="3960000" y="1055400"/>
              <a:ext cx="2942300" cy="215400"/>
              <a:chOff x="657600" y="1055400"/>
              <a:chExt cx="2942300" cy="215400"/>
            </a:xfrm>
          </p:grpSpPr>
          <p:sp>
            <p:nvSpPr>
              <p:cNvPr id="351" name="Google Shape;351;p14"/>
              <p:cNvSpPr txBox="1"/>
              <p:nvPr/>
            </p:nvSpPr>
            <p:spPr>
              <a:xfrm>
                <a:off x="657600" y="1055400"/>
                <a:ext cx="205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Flatware </a:t>
                </a:r>
                <a:r>
                  <a:rPr lang="ru">
                    <a:solidFill>
                      <a:srgbClr val="D9D9D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_____________</a:t>
                </a:r>
                <a:endParaRPr>
                  <a:solidFill>
                    <a:srgbClr val="D9D9D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  <p:sp>
            <p:nvSpPr>
              <p:cNvPr id="352" name="Google Shape;352;p14"/>
              <p:cNvSpPr txBox="1"/>
              <p:nvPr/>
            </p:nvSpPr>
            <p:spPr>
              <a:xfrm>
                <a:off x="2653400" y="1055400"/>
                <a:ext cx="9465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$5.00-$10.00</a:t>
                </a:r>
                <a:endParaRPr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</p:grpSp>
        <p:grpSp>
          <p:nvGrpSpPr>
            <p:cNvPr id="353" name="Google Shape;353;p14"/>
            <p:cNvGrpSpPr/>
            <p:nvPr/>
          </p:nvGrpSpPr>
          <p:grpSpPr>
            <a:xfrm>
              <a:off x="3960000" y="1329397"/>
              <a:ext cx="2942300" cy="215400"/>
              <a:chOff x="657600" y="1055400"/>
              <a:chExt cx="2942300" cy="215400"/>
            </a:xfrm>
          </p:grpSpPr>
          <p:sp>
            <p:nvSpPr>
              <p:cNvPr id="354" name="Google Shape;354;p14"/>
              <p:cNvSpPr txBox="1"/>
              <p:nvPr/>
            </p:nvSpPr>
            <p:spPr>
              <a:xfrm>
                <a:off x="657600" y="1055400"/>
                <a:ext cx="205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Drinking Glasses </a:t>
                </a:r>
                <a:r>
                  <a:rPr lang="ru">
                    <a:solidFill>
                      <a:srgbClr val="D9D9D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_________</a:t>
                </a:r>
                <a:endParaRPr>
                  <a:solidFill>
                    <a:srgbClr val="D9D9D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  <p:sp>
            <p:nvSpPr>
              <p:cNvPr id="355" name="Google Shape;355;p14"/>
              <p:cNvSpPr txBox="1"/>
              <p:nvPr/>
            </p:nvSpPr>
            <p:spPr>
              <a:xfrm>
                <a:off x="2653400" y="1055400"/>
                <a:ext cx="9465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$1.00-$3.00</a:t>
                </a:r>
                <a:endParaRPr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</p:grpSp>
        <p:grpSp>
          <p:nvGrpSpPr>
            <p:cNvPr id="356" name="Google Shape;356;p14"/>
            <p:cNvGrpSpPr/>
            <p:nvPr/>
          </p:nvGrpSpPr>
          <p:grpSpPr>
            <a:xfrm>
              <a:off x="3960000" y="1603393"/>
              <a:ext cx="2942300" cy="215400"/>
              <a:chOff x="657600" y="1055400"/>
              <a:chExt cx="2942300" cy="215400"/>
            </a:xfrm>
          </p:grpSpPr>
          <p:sp>
            <p:nvSpPr>
              <p:cNvPr id="357" name="Google Shape;357;p14"/>
              <p:cNvSpPr txBox="1"/>
              <p:nvPr/>
            </p:nvSpPr>
            <p:spPr>
              <a:xfrm>
                <a:off x="657600" y="1055400"/>
                <a:ext cx="205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Dishes </a:t>
                </a:r>
                <a:r>
                  <a:rPr lang="ru">
                    <a:solidFill>
                      <a:srgbClr val="D9D9D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_______________</a:t>
                </a:r>
                <a:endParaRPr>
                  <a:solidFill>
                    <a:srgbClr val="D9D9D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  <p:sp>
            <p:nvSpPr>
              <p:cNvPr id="358" name="Google Shape;358;p14"/>
              <p:cNvSpPr txBox="1"/>
              <p:nvPr/>
            </p:nvSpPr>
            <p:spPr>
              <a:xfrm>
                <a:off x="2653400" y="1055400"/>
                <a:ext cx="9465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$5.00-$10.00</a:t>
                </a:r>
                <a:endParaRPr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</p:grpSp>
        <p:grpSp>
          <p:nvGrpSpPr>
            <p:cNvPr id="359" name="Google Shape;359;p14"/>
            <p:cNvGrpSpPr/>
            <p:nvPr/>
          </p:nvGrpSpPr>
          <p:grpSpPr>
            <a:xfrm>
              <a:off x="3960000" y="1877390"/>
              <a:ext cx="2942300" cy="215400"/>
              <a:chOff x="657600" y="1055400"/>
              <a:chExt cx="2942300" cy="215400"/>
            </a:xfrm>
          </p:grpSpPr>
          <p:sp>
            <p:nvSpPr>
              <p:cNvPr id="360" name="Google Shape;360;p14"/>
              <p:cNvSpPr txBox="1"/>
              <p:nvPr/>
            </p:nvSpPr>
            <p:spPr>
              <a:xfrm>
                <a:off x="657600" y="1055400"/>
                <a:ext cx="205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Pots and Pans </a:t>
                </a:r>
                <a:r>
                  <a:rPr lang="ru">
                    <a:solidFill>
                      <a:srgbClr val="D9D9D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_________</a:t>
                </a:r>
                <a:endParaRPr>
                  <a:solidFill>
                    <a:srgbClr val="D9D9D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  <p:sp>
            <p:nvSpPr>
              <p:cNvPr id="361" name="Google Shape;361;p14"/>
              <p:cNvSpPr txBox="1"/>
              <p:nvPr/>
            </p:nvSpPr>
            <p:spPr>
              <a:xfrm>
                <a:off x="2653400" y="1055400"/>
                <a:ext cx="9465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$4.00-$10.00</a:t>
                </a:r>
                <a:endParaRPr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</p:grpSp>
        <p:grpSp>
          <p:nvGrpSpPr>
            <p:cNvPr id="362" name="Google Shape;362;p14"/>
            <p:cNvGrpSpPr/>
            <p:nvPr/>
          </p:nvGrpSpPr>
          <p:grpSpPr>
            <a:xfrm>
              <a:off x="3960000" y="2151386"/>
              <a:ext cx="2942300" cy="215400"/>
              <a:chOff x="657600" y="1055400"/>
              <a:chExt cx="2942300" cy="215400"/>
            </a:xfrm>
          </p:grpSpPr>
          <p:sp>
            <p:nvSpPr>
              <p:cNvPr id="363" name="Google Shape;363;p14"/>
              <p:cNvSpPr txBox="1"/>
              <p:nvPr/>
            </p:nvSpPr>
            <p:spPr>
              <a:xfrm>
                <a:off x="657600" y="1055400"/>
                <a:ext cx="205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Utensils </a:t>
                </a:r>
                <a:r>
                  <a:rPr lang="ru">
                    <a:solidFill>
                      <a:srgbClr val="D9D9D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_____________</a:t>
                </a:r>
                <a:endParaRPr>
                  <a:solidFill>
                    <a:srgbClr val="D9D9D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  <p:sp>
            <p:nvSpPr>
              <p:cNvPr id="364" name="Google Shape;364;p14"/>
              <p:cNvSpPr txBox="1"/>
              <p:nvPr/>
            </p:nvSpPr>
            <p:spPr>
              <a:xfrm>
                <a:off x="2653400" y="1055400"/>
                <a:ext cx="9465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$2.00-$10.00</a:t>
                </a:r>
                <a:endParaRPr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</p:grpSp>
        <p:grpSp>
          <p:nvGrpSpPr>
            <p:cNvPr id="365" name="Google Shape;365;p14"/>
            <p:cNvGrpSpPr/>
            <p:nvPr/>
          </p:nvGrpSpPr>
          <p:grpSpPr>
            <a:xfrm>
              <a:off x="3960000" y="2425383"/>
              <a:ext cx="2942300" cy="215400"/>
              <a:chOff x="657600" y="1055400"/>
              <a:chExt cx="2942300" cy="215400"/>
            </a:xfrm>
          </p:grpSpPr>
          <p:sp>
            <p:nvSpPr>
              <p:cNvPr id="366" name="Google Shape;366;p14"/>
              <p:cNvSpPr txBox="1"/>
              <p:nvPr/>
            </p:nvSpPr>
            <p:spPr>
              <a:xfrm>
                <a:off x="657600" y="1055400"/>
                <a:ext cx="205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Appliances (Small) </a:t>
                </a:r>
                <a:r>
                  <a:rPr lang="ru">
                    <a:solidFill>
                      <a:srgbClr val="D9D9D8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rPr>
                  <a:t>________</a:t>
                </a:r>
                <a:endParaRPr>
                  <a:solidFill>
                    <a:srgbClr val="D9D9D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  <p:sp>
            <p:nvSpPr>
              <p:cNvPr id="367" name="Google Shape;367;p14"/>
              <p:cNvSpPr txBox="1"/>
              <p:nvPr/>
            </p:nvSpPr>
            <p:spPr>
              <a:xfrm>
                <a:off x="2653400" y="1055400"/>
                <a:ext cx="9465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64648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$5.00-$7.00</a:t>
                </a:r>
                <a:endParaRPr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</p:grpSp>
      </p:grpSp>
      <p:sp>
        <p:nvSpPr>
          <p:cNvPr id="368" name="Google Shape;368;p14"/>
          <p:cNvSpPr txBox="1"/>
          <p:nvPr/>
        </p:nvSpPr>
        <p:spPr>
          <a:xfrm>
            <a:off x="3960000" y="6471534"/>
            <a:ext cx="2548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364648"/>
                </a:solidFill>
                <a:latin typeface="Alfa Slab One"/>
                <a:ea typeface="Alfa Slab One"/>
                <a:cs typeface="Alfa Slab One"/>
                <a:sym typeface="Alfa Slab One"/>
              </a:rPr>
              <a:t>CLOTHES</a:t>
            </a:r>
            <a:endParaRPr sz="2100">
              <a:solidFill>
                <a:srgbClr val="364648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grpSp>
        <p:nvGrpSpPr>
          <p:cNvPr id="369" name="Google Shape;369;p14"/>
          <p:cNvGrpSpPr/>
          <p:nvPr/>
        </p:nvGrpSpPr>
        <p:grpSpPr>
          <a:xfrm>
            <a:off x="3960000" y="6900264"/>
            <a:ext cx="2942300" cy="215400"/>
            <a:chOff x="657600" y="1055400"/>
            <a:chExt cx="2942300" cy="215400"/>
          </a:xfrm>
        </p:grpSpPr>
        <p:sp>
          <p:nvSpPr>
            <p:cNvPr id="370" name="Google Shape;370;p14"/>
            <p:cNvSpPr txBox="1"/>
            <p:nvPr/>
          </p:nvSpPr>
          <p:spPr>
            <a:xfrm>
              <a:off x="657600" y="1055400"/>
              <a:ext cx="20514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364648"/>
                  </a:solidFill>
                  <a:latin typeface="Patrick Hand SC"/>
                  <a:ea typeface="Patrick Hand SC"/>
                  <a:cs typeface="Patrick Hand SC"/>
                  <a:sym typeface="Patrick Hand SC"/>
                </a:rPr>
                <a:t>Kids </a:t>
              </a:r>
              <a:r>
                <a:rPr lang="ru">
                  <a:solidFill>
                    <a:srgbClr val="D9D9D8"/>
                  </a:solidFill>
                  <a:latin typeface="Patrick Hand SC"/>
                  <a:ea typeface="Patrick Hand SC"/>
                  <a:cs typeface="Patrick Hand SC"/>
                  <a:sym typeface="Patrick Hand SC"/>
                </a:rPr>
                <a:t>________________</a:t>
              </a:r>
              <a:endParaRPr>
                <a:solidFill>
                  <a:srgbClr val="D9D9D8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371" name="Google Shape;371;p14"/>
            <p:cNvSpPr txBox="1"/>
            <p:nvPr/>
          </p:nvSpPr>
          <p:spPr>
            <a:xfrm>
              <a:off x="2653400" y="1055400"/>
              <a:ext cx="946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$5.00-$10.00</a:t>
              </a:r>
              <a:endParaRPr>
                <a:solidFill>
                  <a:srgbClr val="364648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</p:grpSp>
      <p:grpSp>
        <p:nvGrpSpPr>
          <p:cNvPr id="372" name="Google Shape;372;p14"/>
          <p:cNvGrpSpPr/>
          <p:nvPr/>
        </p:nvGrpSpPr>
        <p:grpSpPr>
          <a:xfrm>
            <a:off x="3960000" y="7174261"/>
            <a:ext cx="2942300" cy="215400"/>
            <a:chOff x="657600" y="1055400"/>
            <a:chExt cx="2942300" cy="215400"/>
          </a:xfrm>
        </p:grpSpPr>
        <p:sp>
          <p:nvSpPr>
            <p:cNvPr id="373" name="Google Shape;373;p14"/>
            <p:cNvSpPr txBox="1"/>
            <p:nvPr/>
          </p:nvSpPr>
          <p:spPr>
            <a:xfrm>
              <a:off x="657600" y="1055400"/>
              <a:ext cx="20514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364648"/>
                  </a:solidFill>
                  <a:latin typeface="Patrick Hand SC"/>
                  <a:ea typeface="Patrick Hand SC"/>
                  <a:cs typeface="Patrick Hand SC"/>
                  <a:sym typeface="Patrick Hand SC"/>
                </a:rPr>
                <a:t>Adult </a:t>
              </a:r>
              <a:r>
                <a:rPr lang="ru">
                  <a:solidFill>
                    <a:srgbClr val="D9D9D8"/>
                  </a:solidFill>
                  <a:latin typeface="Patrick Hand SC"/>
                  <a:ea typeface="Patrick Hand SC"/>
                  <a:cs typeface="Patrick Hand SC"/>
                  <a:sym typeface="Patrick Hand SC"/>
                </a:rPr>
                <a:t>________________</a:t>
              </a:r>
              <a:endParaRPr>
                <a:solidFill>
                  <a:srgbClr val="D9D9D8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374" name="Google Shape;374;p14"/>
            <p:cNvSpPr txBox="1"/>
            <p:nvPr/>
          </p:nvSpPr>
          <p:spPr>
            <a:xfrm>
              <a:off x="2653400" y="1055400"/>
              <a:ext cx="946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$1.00-$3.00</a:t>
              </a:r>
              <a:endParaRPr>
                <a:solidFill>
                  <a:srgbClr val="364648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</p:grpSp>
      <p:grpSp>
        <p:nvGrpSpPr>
          <p:cNvPr id="375" name="Google Shape;375;p14"/>
          <p:cNvGrpSpPr/>
          <p:nvPr/>
        </p:nvGrpSpPr>
        <p:grpSpPr>
          <a:xfrm>
            <a:off x="3960000" y="7448257"/>
            <a:ext cx="2942300" cy="215400"/>
            <a:chOff x="657600" y="1055400"/>
            <a:chExt cx="2942300" cy="215400"/>
          </a:xfrm>
        </p:grpSpPr>
        <p:sp>
          <p:nvSpPr>
            <p:cNvPr id="376" name="Google Shape;376;p14"/>
            <p:cNvSpPr txBox="1"/>
            <p:nvPr/>
          </p:nvSpPr>
          <p:spPr>
            <a:xfrm>
              <a:off x="657600" y="1055400"/>
              <a:ext cx="20514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364648"/>
                  </a:solidFill>
                  <a:latin typeface="Patrick Hand SC"/>
                  <a:ea typeface="Patrick Hand SC"/>
                  <a:cs typeface="Patrick Hand SC"/>
                  <a:sym typeface="Patrick Hand SC"/>
                </a:rPr>
                <a:t>Baby </a:t>
              </a:r>
              <a:r>
                <a:rPr lang="ru">
                  <a:solidFill>
                    <a:srgbClr val="D9D9D8"/>
                  </a:solidFill>
                  <a:latin typeface="Patrick Hand SC"/>
                  <a:ea typeface="Patrick Hand SC"/>
                  <a:cs typeface="Patrick Hand SC"/>
                  <a:sym typeface="Patrick Hand SC"/>
                </a:rPr>
                <a:t>________________</a:t>
              </a:r>
              <a:endParaRPr>
                <a:solidFill>
                  <a:srgbClr val="D9D9D8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377" name="Google Shape;377;p14"/>
            <p:cNvSpPr txBox="1"/>
            <p:nvPr/>
          </p:nvSpPr>
          <p:spPr>
            <a:xfrm>
              <a:off x="2653400" y="1055400"/>
              <a:ext cx="946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$5.00-$10.00</a:t>
              </a:r>
              <a:endParaRPr>
                <a:solidFill>
                  <a:srgbClr val="364648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</p:grpSp>
      <p:grpSp>
        <p:nvGrpSpPr>
          <p:cNvPr id="378" name="Google Shape;378;p14"/>
          <p:cNvGrpSpPr/>
          <p:nvPr/>
        </p:nvGrpSpPr>
        <p:grpSpPr>
          <a:xfrm>
            <a:off x="3960000" y="7722254"/>
            <a:ext cx="2942300" cy="215400"/>
            <a:chOff x="657600" y="1055400"/>
            <a:chExt cx="2942300" cy="215400"/>
          </a:xfrm>
        </p:grpSpPr>
        <p:sp>
          <p:nvSpPr>
            <p:cNvPr id="379" name="Google Shape;379;p14"/>
            <p:cNvSpPr txBox="1"/>
            <p:nvPr/>
          </p:nvSpPr>
          <p:spPr>
            <a:xfrm>
              <a:off x="657600" y="1055400"/>
              <a:ext cx="20514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364648"/>
                  </a:solidFill>
                  <a:latin typeface="Patrick Hand SC"/>
                  <a:ea typeface="Patrick Hand SC"/>
                  <a:cs typeface="Patrick Hand SC"/>
                  <a:sym typeface="Patrick Hand SC"/>
                </a:rPr>
                <a:t>Jackets </a:t>
              </a:r>
              <a:r>
                <a:rPr lang="ru">
                  <a:solidFill>
                    <a:srgbClr val="D9D9D8"/>
                  </a:solidFill>
                  <a:latin typeface="Patrick Hand SC"/>
                  <a:ea typeface="Patrick Hand SC"/>
                  <a:cs typeface="Patrick Hand SC"/>
                  <a:sym typeface="Patrick Hand SC"/>
                </a:rPr>
                <a:t>______________</a:t>
              </a:r>
              <a:endParaRPr>
                <a:solidFill>
                  <a:srgbClr val="D9D9D8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380" name="Google Shape;380;p14"/>
            <p:cNvSpPr txBox="1"/>
            <p:nvPr/>
          </p:nvSpPr>
          <p:spPr>
            <a:xfrm>
              <a:off x="2653400" y="1055400"/>
              <a:ext cx="946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$4.00-$10.00</a:t>
              </a:r>
              <a:endParaRPr>
                <a:solidFill>
                  <a:srgbClr val="364648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</p:grpSp>
      <p:grpSp>
        <p:nvGrpSpPr>
          <p:cNvPr id="381" name="Google Shape;381;p14"/>
          <p:cNvGrpSpPr/>
          <p:nvPr/>
        </p:nvGrpSpPr>
        <p:grpSpPr>
          <a:xfrm>
            <a:off x="3960000" y="7996250"/>
            <a:ext cx="2942300" cy="215400"/>
            <a:chOff x="657600" y="1055400"/>
            <a:chExt cx="2942300" cy="215400"/>
          </a:xfrm>
        </p:grpSpPr>
        <p:sp>
          <p:nvSpPr>
            <p:cNvPr id="382" name="Google Shape;382;p14"/>
            <p:cNvSpPr txBox="1"/>
            <p:nvPr/>
          </p:nvSpPr>
          <p:spPr>
            <a:xfrm>
              <a:off x="657600" y="1055400"/>
              <a:ext cx="20514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364648"/>
                  </a:solidFill>
                  <a:latin typeface="Patrick Hand SC"/>
                  <a:ea typeface="Patrick Hand SC"/>
                  <a:cs typeface="Patrick Hand SC"/>
                  <a:sym typeface="Patrick Hand SC"/>
                </a:rPr>
                <a:t>Juniors </a:t>
              </a:r>
              <a:r>
                <a:rPr lang="ru">
                  <a:solidFill>
                    <a:srgbClr val="D9D9D8"/>
                  </a:solidFill>
                  <a:latin typeface="Patrick Hand SC"/>
                  <a:ea typeface="Patrick Hand SC"/>
                  <a:cs typeface="Patrick Hand SC"/>
                  <a:sym typeface="Patrick Hand SC"/>
                </a:rPr>
                <a:t>______________</a:t>
              </a:r>
              <a:endParaRPr>
                <a:solidFill>
                  <a:srgbClr val="D9D9D8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383" name="Google Shape;383;p14"/>
            <p:cNvSpPr txBox="1"/>
            <p:nvPr/>
          </p:nvSpPr>
          <p:spPr>
            <a:xfrm>
              <a:off x="2653400" y="1055400"/>
              <a:ext cx="946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$2.00-$10.00</a:t>
              </a:r>
              <a:endParaRPr>
                <a:solidFill>
                  <a:srgbClr val="364648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</p:grpSp>
      <p:grpSp>
        <p:nvGrpSpPr>
          <p:cNvPr id="384" name="Google Shape;384;p14"/>
          <p:cNvGrpSpPr/>
          <p:nvPr/>
        </p:nvGrpSpPr>
        <p:grpSpPr>
          <a:xfrm>
            <a:off x="3960000" y="8270247"/>
            <a:ext cx="2942300" cy="215400"/>
            <a:chOff x="657600" y="1055400"/>
            <a:chExt cx="2942300" cy="215400"/>
          </a:xfrm>
        </p:grpSpPr>
        <p:sp>
          <p:nvSpPr>
            <p:cNvPr id="385" name="Google Shape;385;p14"/>
            <p:cNvSpPr txBox="1"/>
            <p:nvPr/>
          </p:nvSpPr>
          <p:spPr>
            <a:xfrm>
              <a:off x="657600" y="1055400"/>
              <a:ext cx="20514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364648"/>
                  </a:solidFill>
                  <a:latin typeface="Patrick Hand SC"/>
                  <a:ea typeface="Patrick Hand SC"/>
                  <a:cs typeface="Patrick Hand SC"/>
                  <a:sym typeface="Patrick Hand SC"/>
                </a:rPr>
                <a:t>Adult Shoes </a:t>
              </a:r>
              <a:r>
                <a:rPr lang="ru">
                  <a:solidFill>
                    <a:srgbClr val="D9D9D8"/>
                  </a:solidFill>
                  <a:latin typeface="Patrick Hand SC"/>
                  <a:ea typeface="Patrick Hand SC"/>
                  <a:cs typeface="Patrick Hand SC"/>
                  <a:sym typeface="Patrick Hand SC"/>
                </a:rPr>
                <a:t>____________</a:t>
              </a:r>
              <a:endParaRPr>
                <a:solidFill>
                  <a:srgbClr val="D9D9D8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386" name="Google Shape;386;p14"/>
            <p:cNvSpPr txBox="1"/>
            <p:nvPr/>
          </p:nvSpPr>
          <p:spPr>
            <a:xfrm>
              <a:off x="2653400" y="1055400"/>
              <a:ext cx="946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$5.00-$7.00</a:t>
              </a:r>
              <a:endParaRPr>
                <a:solidFill>
                  <a:srgbClr val="364648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</p:grpSp>
      <p:grpSp>
        <p:nvGrpSpPr>
          <p:cNvPr id="387" name="Google Shape;387;p14"/>
          <p:cNvGrpSpPr/>
          <p:nvPr/>
        </p:nvGrpSpPr>
        <p:grpSpPr>
          <a:xfrm>
            <a:off x="3960000" y="8544250"/>
            <a:ext cx="2942300" cy="215400"/>
            <a:chOff x="657600" y="1055400"/>
            <a:chExt cx="2942300" cy="215400"/>
          </a:xfrm>
        </p:grpSpPr>
        <p:sp>
          <p:nvSpPr>
            <p:cNvPr id="388" name="Google Shape;388;p14"/>
            <p:cNvSpPr txBox="1"/>
            <p:nvPr/>
          </p:nvSpPr>
          <p:spPr>
            <a:xfrm>
              <a:off x="657600" y="1055400"/>
              <a:ext cx="20514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364648"/>
                  </a:solidFill>
                  <a:latin typeface="Patrick Hand SC"/>
                  <a:ea typeface="Patrick Hand SC"/>
                  <a:cs typeface="Patrick Hand SC"/>
                  <a:sym typeface="Patrick Hand SC"/>
                </a:rPr>
                <a:t>Winter Coats </a:t>
              </a:r>
              <a:r>
                <a:rPr lang="ru">
                  <a:solidFill>
                    <a:srgbClr val="D9D9D8"/>
                  </a:solidFill>
                  <a:latin typeface="Patrick Hand SC"/>
                  <a:ea typeface="Patrick Hand SC"/>
                  <a:cs typeface="Patrick Hand SC"/>
                  <a:sym typeface="Patrick Hand SC"/>
                </a:rPr>
                <a:t>__________</a:t>
              </a:r>
              <a:endParaRPr>
                <a:solidFill>
                  <a:srgbClr val="D9D9D8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389" name="Google Shape;389;p14"/>
            <p:cNvSpPr txBox="1"/>
            <p:nvPr/>
          </p:nvSpPr>
          <p:spPr>
            <a:xfrm>
              <a:off x="2653400" y="1055400"/>
              <a:ext cx="946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$5.00-$10.00</a:t>
              </a:r>
              <a:endParaRPr>
                <a:solidFill>
                  <a:srgbClr val="364648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</p:grpSp>
      <p:grpSp>
        <p:nvGrpSpPr>
          <p:cNvPr id="390" name="Google Shape;390;p14"/>
          <p:cNvGrpSpPr/>
          <p:nvPr/>
        </p:nvGrpSpPr>
        <p:grpSpPr>
          <a:xfrm>
            <a:off x="3960000" y="8818247"/>
            <a:ext cx="2942300" cy="215400"/>
            <a:chOff x="657600" y="1055400"/>
            <a:chExt cx="2942300" cy="215400"/>
          </a:xfrm>
        </p:grpSpPr>
        <p:sp>
          <p:nvSpPr>
            <p:cNvPr id="391" name="Google Shape;391;p14"/>
            <p:cNvSpPr txBox="1"/>
            <p:nvPr/>
          </p:nvSpPr>
          <p:spPr>
            <a:xfrm>
              <a:off x="657600" y="1055400"/>
              <a:ext cx="20514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364648"/>
                  </a:solidFill>
                  <a:latin typeface="Patrick Hand SC"/>
                  <a:ea typeface="Patrick Hand SC"/>
                  <a:cs typeface="Patrick Hand SC"/>
                  <a:sym typeface="Patrick Hand SC"/>
                </a:rPr>
                <a:t>Kids Shoes </a:t>
              </a:r>
              <a:r>
                <a:rPr lang="ru">
                  <a:solidFill>
                    <a:srgbClr val="D9D9D8"/>
                  </a:solidFill>
                  <a:latin typeface="Patrick Hand SC"/>
                  <a:ea typeface="Patrick Hand SC"/>
                  <a:cs typeface="Patrick Hand SC"/>
                  <a:sym typeface="Patrick Hand SC"/>
                </a:rPr>
                <a:t>____________</a:t>
              </a:r>
              <a:endParaRPr>
                <a:solidFill>
                  <a:srgbClr val="D9D9D8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392" name="Google Shape;392;p14"/>
            <p:cNvSpPr txBox="1"/>
            <p:nvPr/>
          </p:nvSpPr>
          <p:spPr>
            <a:xfrm>
              <a:off x="2653400" y="1055400"/>
              <a:ext cx="946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364648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$2.00-$25.00</a:t>
              </a:r>
              <a:endParaRPr>
                <a:solidFill>
                  <a:srgbClr val="364648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