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 Light"/>
      <p:regular r:id="rId7"/>
      <p:bold r:id="rId8"/>
      <p:italic r:id="rId9"/>
      <p:boldItalic r:id="rId10"/>
    </p:embeddedFont>
    <p:embeddedFont>
      <p:font typeface="Dancing Script"/>
      <p:regular r:id="rId11"/>
      <p:bold r:id="rId12"/>
    </p:embeddedFont>
    <p:embeddedFont>
      <p:font typeface="DM Serif Display"/>
      <p:regular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ancingScript-regular.fntdata"/><Relationship Id="rId10" Type="http://schemas.openxmlformats.org/officeDocument/2006/relationships/font" Target="fonts/MontserratLight-boldItalic.fntdata"/><Relationship Id="rId13" Type="http://schemas.openxmlformats.org/officeDocument/2006/relationships/font" Target="fonts/DMSerifDisplay-regular.fntdata"/><Relationship Id="rId12" Type="http://schemas.openxmlformats.org/officeDocument/2006/relationships/font" Target="fonts/DancingScrip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Light-italic.fntdata"/><Relationship Id="rId14" Type="http://schemas.openxmlformats.org/officeDocument/2006/relationships/font" Target="fonts/DMSerif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Light-regular.fntdata"/><Relationship Id="rId8" Type="http://schemas.openxmlformats.org/officeDocument/2006/relationships/font" Target="fonts/Montserrat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1820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211" y="300"/>
            <a:ext cx="7559577" cy="10691999"/>
            <a:chOff x="211" y="300"/>
            <a:chExt cx="7559577" cy="10691999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131789" y="128425"/>
              <a:ext cx="7356712" cy="10466621"/>
              <a:chOff x="131789" y="128425"/>
              <a:chExt cx="7356712" cy="10466621"/>
            </a:xfrm>
          </p:grpSpPr>
          <p:pic>
            <p:nvPicPr>
              <p:cNvPr id="57" name="Google Shape;57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21250" y="128425"/>
                <a:ext cx="7267251" cy="100972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31789" y="332897"/>
                <a:ext cx="7330852" cy="102621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9" name="Google Shape;5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1" y="300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Google Shape;60;p13"/>
          <p:cNvGrpSpPr/>
          <p:nvPr/>
        </p:nvGrpSpPr>
        <p:grpSpPr>
          <a:xfrm>
            <a:off x="0" y="8298850"/>
            <a:ext cx="2781000" cy="2393750"/>
            <a:chOff x="0" y="8298850"/>
            <a:chExt cx="2781000" cy="2393750"/>
          </a:xfrm>
        </p:grpSpPr>
        <p:pic>
          <p:nvPicPr>
            <p:cNvPr id="61" name="Google Shape;6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8298850"/>
              <a:ext cx="2781000" cy="239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4" y="9196096"/>
              <a:ext cx="1654959" cy="1496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13"/>
          <p:cNvGrpSpPr/>
          <p:nvPr/>
        </p:nvGrpSpPr>
        <p:grpSpPr>
          <a:xfrm>
            <a:off x="4779000" y="8261201"/>
            <a:ext cx="2781000" cy="2431399"/>
            <a:chOff x="4779000" y="8261201"/>
            <a:chExt cx="2781000" cy="2431399"/>
          </a:xfrm>
        </p:grpSpPr>
        <p:pic>
          <p:nvPicPr>
            <p:cNvPr id="64" name="Google Shape;64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779000" y="8261201"/>
              <a:ext cx="2781000" cy="24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950800" y="9196125"/>
              <a:ext cx="1609200" cy="1496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13"/>
          <p:cNvSpPr txBox="1"/>
          <p:nvPr/>
        </p:nvSpPr>
        <p:spPr>
          <a:xfrm>
            <a:off x="1875000" y="6981466"/>
            <a:ext cx="381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800">
                <a:solidFill>
                  <a:srgbClr val="E0AF5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GANAPATI</a:t>
            </a:r>
            <a:endParaRPr sz="5800">
              <a:solidFill>
                <a:srgbClr val="E0AF5B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875000" y="7728375"/>
            <a:ext cx="381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800">
                <a:solidFill>
                  <a:srgbClr val="E0AF5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Bappa Morya</a:t>
            </a:r>
            <a:endParaRPr sz="3800">
              <a:solidFill>
                <a:srgbClr val="E0AF5B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35550" y="8745550"/>
            <a:ext cx="6288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E0AF5B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 welcome your gracious presence to this year’s Ganesh Chaturthi Celebrations!</a:t>
            </a:r>
            <a:endParaRPr sz="900">
              <a:solidFill>
                <a:srgbClr val="E0AF5B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1285300" y="9099300"/>
            <a:ext cx="5141100" cy="0"/>
          </a:xfrm>
          <a:prstGeom prst="straightConnector1">
            <a:avLst/>
          </a:prstGeom>
          <a:noFill/>
          <a:ln cap="flat" cmpd="sng" w="19050">
            <a:solidFill>
              <a:srgbClr val="E0AF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3"/>
          <p:cNvSpPr txBox="1"/>
          <p:nvPr/>
        </p:nvSpPr>
        <p:spPr>
          <a:xfrm>
            <a:off x="1875000" y="9332179"/>
            <a:ext cx="381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E0AF5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ANAYA &amp; KIRAN</a:t>
            </a:r>
            <a:endParaRPr sz="2000">
              <a:solidFill>
                <a:srgbClr val="E0AF5B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896600" y="9791763"/>
            <a:ext cx="37668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E0AF5B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Tuesday, August 26th, 2025, at 10 AM</a:t>
            </a:r>
            <a:endParaRPr sz="1100">
              <a:solidFill>
                <a:srgbClr val="E0AF5B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E0AF5B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45 Rosewood Lane, Austin, TX</a:t>
            </a:r>
            <a:endParaRPr sz="1100">
              <a:solidFill>
                <a:srgbClr val="E0AF5B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3737250" y="8480913"/>
            <a:ext cx="85500" cy="85500"/>
          </a:xfrm>
          <a:prstGeom prst="ellipse">
            <a:avLst/>
          </a:prstGeom>
          <a:solidFill>
            <a:srgbClr val="E0AF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