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legreya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3">
          <p15:clr>
            <a:srgbClr val="A4A3A4"/>
          </p15:clr>
        </p15:guide>
        <p15:guide id="2" pos="4649">
          <p15:clr>
            <a:srgbClr val="A4A3A4"/>
          </p15:clr>
        </p15:guide>
        <p15:guide id="3" pos="113">
          <p15:clr>
            <a:srgbClr val="9AA0A6"/>
          </p15:clr>
        </p15:guide>
        <p15:guide id="4" orient="horz" pos="662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3" orient="horz"/>
        <p:guide pos="4649"/>
        <p:guide pos="113"/>
        <p:guide pos="662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Alegreya-boldItalic.fntdata"/><Relationship Id="rId9" Type="http://schemas.openxmlformats.org/officeDocument/2006/relationships/font" Target="fonts/Alegrey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egreya-regular.fntdata"/><Relationship Id="rId8" Type="http://schemas.openxmlformats.org/officeDocument/2006/relationships/font" Target="fonts/Alegrey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CBB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80000" y="180000"/>
            <a:ext cx="7200000" cy="1033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917900" y="358775"/>
            <a:ext cx="17049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CBBBA0"/>
                </a:solidFill>
                <a:latin typeface="Alegreya"/>
                <a:ea typeface="Alegreya"/>
                <a:cs typeface="Alegreya"/>
                <a:sym typeface="Alegreya"/>
              </a:rPr>
              <a:t>Price</a:t>
            </a:r>
            <a:endParaRPr sz="5000">
              <a:solidFill>
                <a:srgbClr val="CBBBA0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3613350" y="595325"/>
            <a:ext cx="333300" cy="481200"/>
            <a:chOff x="3600450" y="595325"/>
            <a:chExt cx="333300" cy="481200"/>
          </a:xfrm>
        </p:grpSpPr>
        <p:sp>
          <p:nvSpPr>
            <p:cNvPr id="58" name="Google Shape;58;p13"/>
            <p:cNvSpPr/>
            <p:nvPr/>
          </p:nvSpPr>
          <p:spPr>
            <a:xfrm>
              <a:off x="3740850" y="595325"/>
              <a:ext cx="52500" cy="481200"/>
            </a:xfrm>
            <a:prstGeom prst="rect">
              <a:avLst/>
            </a:prstGeom>
            <a:solidFill>
              <a:srgbClr val="CBBB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600450" y="719150"/>
              <a:ext cx="333300" cy="52500"/>
            </a:xfrm>
            <a:prstGeom prst="rect">
              <a:avLst/>
            </a:prstGeom>
            <a:solidFill>
              <a:srgbClr val="CBBB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13"/>
          <p:cNvSpPr txBox="1"/>
          <p:nvPr/>
        </p:nvSpPr>
        <p:spPr>
          <a:xfrm>
            <a:off x="4118175" y="358775"/>
            <a:ext cx="13398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CBBBA0"/>
                </a:solidFill>
                <a:latin typeface="Alegreya"/>
                <a:ea typeface="Alegreya"/>
                <a:cs typeface="Alegreya"/>
                <a:sym typeface="Alegreya"/>
              </a:rPr>
              <a:t>List</a:t>
            </a:r>
            <a:endParaRPr sz="5000">
              <a:solidFill>
                <a:srgbClr val="CBBBA0"/>
              </a:solidFill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14350" y="1343025"/>
            <a:ext cx="6791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Alegreya"/>
                <a:ea typeface="Alegreya"/>
                <a:cs typeface="Alegreya"/>
                <a:sym typeface="Alegreya"/>
              </a:rPr>
              <a:t>Our services include coordinating the funeral arrangements, supervision of funeral, and </a:t>
            </a:r>
            <a:r>
              <a:rPr lang="ru" sz="1800">
                <a:latin typeface="Alegreya"/>
                <a:ea typeface="Alegreya"/>
                <a:cs typeface="Alegreya"/>
                <a:sym typeface="Alegreya"/>
              </a:rPr>
              <a:t>stall'to</a:t>
            </a:r>
            <a:r>
              <a:rPr lang="ru" sz="1800">
                <a:latin typeface="Alegreya"/>
                <a:ea typeface="Alegreya"/>
                <a:cs typeface="Alegreya"/>
                <a:sym typeface="Alegreya"/>
              </a:rPr>
              <a:t> attend funeral ceremony.</a:t>
            </a:r>
            <a:endParaRPr sz="1800"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3737078" y="2220739"/>
            <a:ext cx="101390" cy="146381"/>
            <a:chOff x="3600450" y="595325"/>
            <a:chExt cx="333300" cy="481200"/>
          </a:xfrm>
        </p:grpSpPr>
        <p:sp>
          <p:nvSpPr>
            <p:cNvPr id="63" name="Google Shape;63;p13"/>
            <p:cNvSpPr/>
            <p:nvPr/>
          </p:nvSpPr>
          <p:spPr>
            <a:xfrm>
              <a:off x="3740850" y="595325"/>
              <a:ext cx="52500" cy="481200"/>
            </a:xfrm>
            <a:prstGeom prst="rect">
              <a:avLst/>
            </a:prstGeom>
            <a:solidFill>
              <a:srgbClr val="CBBB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3600450" y="719150"/>
              <a:ext cx="333300" cy="52500"/>
            </a:xfrm>
            <a:prstGeom prst="rect">
              <a:avLst/>
            </a:prstGeom>
            <a:solidFill>
              <a:srgbClr val="CBBBA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65" name="Google Shape;65;p13"/>
          <p:cNvCxnSpPr/>
          <p:nvPr/>
        </p:nvCxnSpPr>
        <p:spPr>
          <a:xfrm>
            <a:off x="2509850" y="2314575"/>
            <a:ext cx="1152600" cy="0"/>
          </a:xfrm>
          <a:prstGeom prst="straightConnector1">
            <a:avLst/>
          </a:prstGeom>
          <a:noFill/>
          <a:ln cap="flat" cmpd="sng" w="19050">
            <a:solidFill>
              <a:srgbClr val="CBBBA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3913100" y="2314575"/>
            <a:ext cx="1152600" cy="0"/>
          </a:xfrm>
          <a:prstGeom prst="straightConnector1">
            <a:avLst/>
          </a:prstGeom>
          <a:noFill/>
          <a:ln cap="flat" cmpd="sng" w="19050">
            <a:solidFill>
              <a:srgbClr val="CBBBA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3"/>
          <p:cNvSpPr txBox="1"/>
          <p:nvPr/>
        </p:nvSpPr>
        <p:spPr>
          <a:xfrm>
            <a:off x="509600" y="2457475"/>
            <a:ext cx="3227400" cy="78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Transfer of remains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To funeral home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Beyond 30 miles, add $3 per mile.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Weekly staff for cremation burial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Weekend stall'for cremation burial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Hearse (Casket coach)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       Beyond 30 miles add S3 per mile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Limousine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       Beyond 30 miles add $3 per mile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Sedan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       Beyond 30 miles add $3 per mile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Service/Utility vehicle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       Beyond 30 miles add $3 per mile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Caskets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Outer burial containers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Miscellaneous Merchandise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Cremation urns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Air tray	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Acknowledgement cards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       Type A - per 25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       Type В - per 25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Register books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       Type A - (each) per 25	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       Type В - (each) per 25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Memory cards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Prayer cards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With picture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Rental Oak with insert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Donation to science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Viewing of remains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Mileage to St. Louis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310200" y="2457475"/>
            <a:ext cx="1746300" cy="78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$390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 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$200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$250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$300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 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$300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$50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$800-$10,000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$790-$20.000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$90-S5,000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$150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 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$5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$5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$20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$20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$70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$70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$170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$1,195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$2.999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$50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Alegreya"/>
                <a:ea typeface="Alegreya"/>
                <a:cs typeface="Alegreya"/>
                <a:sym typeface="Alegreya"/>
              </a:rPr>
              <a:t>$495</a:t>
            </a:r>
            <a:endParaRPr sz="1600">
              <a:latin typeface="Alegreya"/>
              <a:ea typeface="Alegreya"/>
              <a:cs typeface="Alegreya"/>
              <a:sym typeface="Alegreya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1328750" y="2967038"/>
            <a:ext cx="5362650" cy="7086613"/>
            <a:chOff x="1328750" y="2967038"/>
            <a:chExt cx="5362650" cy="7086613"/>
          </a:xfrm>
        </p:grpSpPr>
        <p:cxnSp>
          <p:nvCxnSpPr>
            <p:cNvPr id="70" name="Google Shape;70;p13"/>
            <p:cNvCxnSpPr/>
            <p:nvPr/>
          </p:nvCxnSpPr>
          <p:spPr>
            <a:xfrm>
              <a:off x="2166950" y="2967038"/>
              <a:ext cx="43005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3605225" y="3457600"/>
              <a:ext cx="28623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3605225" y="3705250"/>
              <a:ext cx="28623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2695575" y="3943375"/>
              <a:ext cx="37719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1652600" y="4433925"/>
              <a:ext cx="48150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1328750" y="4919700"/>
              <a:ext cx="51390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1385900" y="5905550"/>
              <a:ext cx="43098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2695575" y="6148400"/>
              <a:ext cx="30336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2014550" y="6629400"/>
              <a:ext cx="39195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1400175" y="6877050"/>
              <a:ext cx="50436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2300300" y="7367600"/>
              <a:ext cx="43911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2300300" y="7605725"/>
              <a:ext cx="43911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2824175" y="8096250"/>
              <a:ext cx="37623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2833700" y="8348675"/>
              <a:ext cx="37530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2057400" y="8582025"/>
              <a:ext cx="45435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1800225" y="8824925"/>
              <a:ext cx="47910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1790700" y="9067800"/>
              <a:ext cx="46674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2590800" y="9315450"/>
              <a:ext cx="37242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424125" y="9558350"/>
              <a:ext cx="38958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2428875" y="9801225"/>
              <a:ext cx="40290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2424125" y="10053650"/>
              <a:ext cx="40434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