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Abril Fatface"/>
      <p:regular r:id="rId8"/>
    </p:embeddedFont>
    <p:embeddedFont>
      <p:font typeface="Lor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112">
          <p15:clr>
            <a:srgbClr val="747775"/>
          </p15:clr>
        </p15:guide>
        <p15:guide id="2" pos="42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2"/>
        <p:guide pos="42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ra-italic.fntdata"/><Relationship Id="rId10" Type="http://schemas.openxmlformats.org/officeDocument/2006/relationships/font" Target="fonts/Lora-bold.fntdata"/><Relationship Id="rId12" Type="http://schemas.openxmlformats.org/officeDocument/2006/relationships/font" Target="fonts/Lora-boldItalic.fntdata"/><Relationship Id="rId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brilFatf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ebbffde37_0_8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ebbffde3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5805" y="-1368025"/>
            <a:ext cx="3436384" cy="10495550"/>
            <a:chOff x="-5805" y="-1368025"/>
            <a:chExt cx="3436384" cy="10495550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5805" y="15301"/>
              <a:ext cx="3436384" cy="7737035"/>
              <a:chOff x="-5805" y="15301"/>
              <a:chExt cx="3436384" cy="7737035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208545" y="229772"/>
                <a:ext cx="3006900" cy="7308600"/>
              </a:xfrm>
              <a:prstGeom prst="rect">
                <a:avLst/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 flipH="1">
                <a:off x="-4580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3000979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 rot="10800000">
                <a:off x="-5805" y="15862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 flipH="1" rot="10800000">
                <a:off x="3000979" y="15301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" name="Google Shape;61;p13"/>
            <p:cNvSpPr/>
            <p:nvPr/>
          </p:nvSpPr>
          <p:spPr>
            <a:xfrm>
              <a:off x="283755" y="141300"/>
              <a:ext cx="2865300" cy="7483800"/>
            </a:xfrm>
            <a:prstGeom prst="rect">
              <a:avLst/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5400000">
              <a:off x="205905" y="-1290175"/>
              <a:ext cx="3021900" cy="2866200"/>
            </a:xfrm>
            <a:prstGeom prst="pie">
              <a:avLst>
                <a:gd fmla="val 5406982" name="adj1"/>
                <a:gd fmla="val 16200000" name="adj2"/>
              </a:avLst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rot="5400000">
              <a:off x="212050" y="6183475"/>
              <a:ext cx="3021900" cy="2866200"/>
            </a:xfrm>
            <a:prstGeom prst="pie">
              <a:avLst>
                <a:gd fmla="val 5406982" name="adj1"/>
                <a:gd fmla="val 16200000" name="adj2"/>
              </a:avLst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3311008" y="15301"/>
            <a:ext cx="3436384" cy="7737035"/>
            <a:chOff x="-5805" y="15301"/>
            <a:chExt cx="3436384" cy="7737035"/>
          </a:xfrm>
        </p:grpSpPr>
        <p:grpSp>
          <p:nvGrpSpPr>
            <p:cNvPr id="65" name="Google Shape;65;p13"/>
            <p:cNvGrpSpPr/>
            <p:nvPr/>
          </p:nvGrpSpPr>
          <p:grpSpPr>
            <a:xfrm>
              <a:off x="-5805" y="15301"/>
              <a:ext cx="3436384" cy="7737035"/>
              <a:chOff x="-5805" y="15301"/>
              <a:chExt cx="3436384" cy="7737035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208545" y="229772"/>
                <a:ext cx="3006900" cy="7308600"/>
              </a:xfrm>
              <a:prstGeom prst="rect">
                <a:avLst/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 flipH="1">
                <a:off x="-4580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3000979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 rot="10800000">
                <a:off x="-5805" y="15862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 flipH="1" rot="10800000">
                <a:off x="3000979" y="15301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" name="Google Shape;71;p13"/>
            <p:cNvSpPr/>
            <p:nvPr/>
          </p:nvSpPr>
          <p:spPr>
            <a:xfrm>
              <a:off x="283755" y="141300"/>
              <a:ext cx="2865300" cy="7483800"/>
            </a:xfrm>
            <a:prstGeom prst="rect">
              <a:avLst/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6627833" y="15301"/>
            <a:ext cx="3436384" cy="7737035"/>
            <a:chOff x="-5805" y="15301"/>
            <a:chExt cx="3436384" cy="7737035"/>
          </a:xfrm>
        </p:grpSpPr>
        <p:grpSp>
          <p:nvGrpSpPr>
            <p:cNvPr id="73" name="Google Shape;73;p13"/>
            <p:cNvGrpSpPr/>
            <p:nvPr/>
          </p:nvGrpSpPr>
          <p:grpSpPr>
            <a:xfrm>
              <a:off x="-5805" y="15301"/>
              <a:ext cx="3436384" cy="7737035"/>
              <a:chOff x="-5805" y="15301"/>
              <a:chExt cx="3436384" cy="7737035"/>
            </a:xfrm>
          </p:grpSpPr>
          <p:sp>
            <p:nvSpPr>
              <p:cNvPr id="74" name="Google Shape;74;p13"/>
              <p:cNvSpPr/>
              <p:nvPr/>
            </p:nvSpPr>
            <p:spPr>
              <a:xfrm>
                <a:off x="208545" y="229772"/>
                <a:ext cx="3006900" cy="7308600"/>
              </a:xfrm>
              <a:prstGeom prst="rect">
                <a:avLst/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 flipH="1">
                <a:off x="-4580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3000979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-5805" y="15862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 flipH="1" rot="10800000">
                <a:off x="3000979" y="15301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" name="Google Shape;79;p13"/>
            <p:cNvSpPr/>
            <p:nvPr/>
          </p:nvSpPr>
          <p:spPr>
            <a:xfrm>
              <a:off x="283755" y="141300"/>
              <a:ext cx="2865300" cy="7483800"/>
            </a:xfrm>
            <a:prstGeom prst="rect">
              <a:avLst/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3"/>
          <p:cNvSpPr txBox="1"/>
          <p:nvPr/>
        </p:nvSpPr>
        <p:spPr>
          <a:xfrm>
            <a:off x="523175" y="2783522"/>
            <a:ext cx="23778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Cole Walter's life was a testament to his passions. He touched the lives of many with his kindness, humor, and generosity. He will be remembered for the good deeds he did.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81" name="Google Shape;81;p13"/>
          <p:cNvGrpSpPr/>
          <p:nvPr/>
        </p:nvGrpSpPr>
        <p:grpSpPr>
          <a:xfrm>
            <a:off x="3678300" y="1535416"/>
            <a:ext cx="2701800" cy="4602264"/>
            <a:chOff x="3678300" y="1535416"/>
            <a:chExt cx="2701800" cy="4602264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3840300" y="1535416"/>
              <a:ext cx="2377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1600">
                  <a:solidFill>
                    <a:srgbClr val="BC955C"/>
                  </a:solidFill>
                  <a:latin typeface="Lora"/>
                  <a:ea typeface="Lora"/>
                  <a:cs typeface="Lora"/>
                  <a:sym typeface="Lora"/>
                </a:rPr>
                <a:t>Contact Information </a:t>
              </a:r>
              <a:endParaRPr b="1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BC955C"/>
                  </a:solidFill>
                  <a:latin typeface="Lora"/>
                  <a:ea typeface="Lora"/>
                  <a:cs typeface="Lora"/>
                  <a:sym typeface="Lora"/>
                </a:rPr>
                <a:t>&amp; Acknowledgments</a:t>
              </a:r>
              <a:endParaRPr b="1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grpSp>
          <p:nvGrpSpPr>
            <p:cNvPr id="83" name="Google Shape;83;p13"/>
            <p:cNvGrpSpPr/>
            <p:nvPr/>
          </p:nvGrpSpPr>
          <p:grpSpPr>
            <a:xfrm>
              <a:off x="3678300" y="2405828"/>
              <a:ext cx="2701800" cy="1011928"/>
              <a:chOff x="3678300" y="2405828"/>
              <a:chExt cx="2701800" cy="1011928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3840300" y="240582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Contact Details:</a:t>
                </a:r>
                <a:endParaRPr sz="12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3678300" y="2808155"/>
                <a:ext cx="2701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Information about the funeral home or organizing entity handling arrangements.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3678300" y="3765790"/>
              <a:ext cx="2701800" cy="1011928"/>
              <a:chOff x="3678300" y="2405828"/>
              <a:chExt cx="2701800" cy="1011928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3840300" y="240582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Acknowledgments:</a:t>
                </a:r>
                <a:endParaRPr sz="12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3678300" y="2808155"/>
                <a:ext cx="2701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Thank you message to attendees, supporters, or anyone providing assistance.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3678300" y="5125753"/>
              <a:ext cx="2701800" cy="1011928"/>
              <a:chOff x="3678300" y="2405828"/>
              <a:chExt cx="2701800" cy="1011928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3840300" y="240582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Additional Information:</a:t>
                </a:r>
                <a:endParaRPr sz="12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3678300" y="2808155"/>
                <a:ext cx="2701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Any relevant details, such as charity donation requests or reception information.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17838" l="29533" r="38392" t="7305"/>
          <a:stretch/>
        </p:blipFill>
        <p:spPr>
          <a:xfrm>
            <a:off x="7098417" y="510475"/>
            <a:ext cx="2479800" cy="3858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6987425" y="4679915"/>
            <a:ext cx="2701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Loving Memory of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961167" y="5073214"/>
            <a:ext cx="2754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>
                <a:solidFill>
                  <a:srgbClr val="BC955C"/>
                </a:solidFill>
                <a:latin typeface="Abril Fatface"/>
                <a:ea typeface="Abril Fatface"/>
                <a:cs typeface="Abril Fatface"/>
                <a:sym typeface="Abril Fatface"/>
              </a:rPr>
              <a:t>KOLE </a:t>
            </a:r>
            <a:endParaRPr sz="4800">
              <a:solidFill>
                <a:srgbClr val="BC955C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>
                <a:solidFill>
                  <a:srgbClr val="BC955C"/>
                </a:solidFill>
                <a:latin typeface="Abril Fatface"/>
                <a:ea typeface="Abril Fatface"/>
                <a:cs typeface="Abril Fatface"/>
                <a:sym typeface="Abril Fatface"/>
              </a:rPr>
              <a:t>WALTER</a:t>
            </a:r>
            <a:endParaRPr sz="4800">
              <a:solidFill>
                <a:srgbClr val="BC955C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7342150" y="6806150"/>
            <a:ext cx="1992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April 13, 19XX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November 14, 20XX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-5805" y="15301"/>
            <a:ext cx="3436384" cy="7737035"/>
            <a:chOff x="-5805" y="15301"/>
            <a:chExt cx="3436384" cy="7737035"/>
          </a:xfrm>
        </p:grpSpPr>
        <p:grpSp>
          <p:nvGrpSpPr>
            <p:cNvPr id="101" name="Google Shape;101;p14"/>
            <p:cNvGrpSpPr/>
            <p:nvPr/>
          </p:nvGrpSpPr>
          <p:grpSpPr>
            <a:xfrm>
              <a:off x="-5805" y="15301"/>
              <a:ext cx="3436384" cy="7737035"/>
              <a:chOff x="-5805" y="15301"/>
              <a:chExt cx="3436384" cy="7737035"/>
            </a:xfrm>
          </p:grpSpPr>
          <p:sp>
            <p:nvSpPr>
              <p:cNvPr id="102" name="Google Shape;102;p14"/>
              <p:cNvSpPr/>
              <p:nvPr/>
            </p:nvSpPr>
            <p:spPr>
              <a:xfrm>
                <a:off x="208545" y="229772"/>
                <a:ext cx="3006900" cy="7308600"/>
              </a:xfrm>
              <a:prstGeom prst="rect">
                <a:avLst/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 flipH="1">
                <a:off x="-4580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3000979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 rot="10800000">
                <a:off x="-5805" y="15862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 flipH="1" rot="10800000">
                <a:off x="3000979" y="15301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" name="Google Shape;107;p14"/>
            <p:cNvSpPr/>
            <p:nvPr/>
          </p:nvSpPr>
          <p:spPr>
            <a:xfrm>
              <a:off x="283755" y="141300"/>
              <a:ext cx="2865300" cy="7483800"/>
            </a:xfrm>
            <a:prstGeom prst="rect">
              <a:avLst/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3311008" y="15301"/>
            <a:ext cx="3436384" cy="7737035"/>
            <a:chOff x="-5805" y="15301"/>
            <a:chExt cx="3436384" cy="7737035"/>
          </a:xfrm>
        </p:grpSpPr>
        <p:grpSp>
          <p:nvGrpSpPr>
            <p:cNvPr id="109" name="Google Shape;109;p14"/>
            <p:cNvGrpSpPr/>
            <p:nvPr/>
          </p:nvGrpSpPr>
          <p:grpSpPr>
            <a:xfrm>
              <a:off x="-5805" y="15301"/>
              <a:ext cx="3436384" cy="7737035"/>
              <a:chOff x="-5805" y="15301"/>
              <a:chExt cx="3436384" cy="7737035"/>
            </a:xfrm>
          </p:grpSpPr>
          <p:sp>
            <p:nvSpPr>
              <p:cNvPr id="110" name="Google Shape;110;p14"/>
              <p:cNvSpPr/>
              <p:nvPr/>
            </p:nvSpPr>
            <p:spPr>
              <a:xfrm>
                <a:off x="208545" y="229772"/>
                <a:ext cx="3006900" cy="7308600"/>
              </a:xfrm>
              <a:prstGeom prst="rect">
                <a:avLst/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 flipH="1">
                <a:off x="-4580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3000979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 rot="10800000">
                <a:off x="-5805" y="15862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 flipH="1" rot="10800000">
                <a:off x="3000979" y="15301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" name="Google Shape;115;p14"/>
            <p:cNvSpPr/>
            <p:nvPr/>
          </p:nvSpPr>
          <p:spPr>
            <a:xfrm>
              <a:off x="283755" y="141300"/>
              <a:ext cx="2865300" cy="7483800"/>
            </a:xfrm>
            <a:prstGeom prst="rect">
              <a:avLst/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6626190" y="-1368025"/>
            <a:ext cx="3436384" cy="10495550"/>
            <a:chOff x="-5805" y="-1368025"/>
            <a:chExt cx="3436384" cy="10495550"/>
          </a:xfrm>
        </p:grpSpPr>
        <p:grpSp>
          <p:nvGrpSpPr>
            <p:cNvPr id="117" name="Google Shape;117;p14"/>
            <p:cNvGrpSpPr/>
            <p:nvPr/>
          </p:nvGrpSpPr>
          <p:grpSpPr>
            <a:xfrm>
              <a:off x="-5805" y="15301"/>
              <a:ext cx="3436384" cy="7737035"/>
              <a:chOff x="-5805" y="15301"/>
              <a:chExt cx="3436384" cy="7737035"/>
            </a:xfrm>
          </p:grpSpPr>
          <p:sp>
            <p:nvSpPr>
              <p:cNvPr id="118" name="Google Shape;118;p14"/>
              <p:cNvSpPr/>
              <p:nvPr/>
            </p:nvSpPr>
            <p:spPr>
              <a:xfrm>
                <a:off x="208545" y="229772"/>
                <a:ext cx="3006900" cy="7308600"/>
              </a:xfrm>
              <a:prstGeom prst="rect">
                <a:avLst/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 flipH="1">
                <a:off x="-4580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3000979" y="7322736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 rot="10800000">
                <a:off x="-5805" y="15862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flipH="1" rot="10800000">
                <a:off x="3000979" y="15301"/>
                <a:ext cx="429600" cy="429600"/>
              </a:xfrm>
              <a:prstGeom prst="pie">
                <a:avLst>
                  <a:gd fmla="val 10786314" name="adj1"/>
                  <a:gd fmla="val 16200000" name="adj2"/>
                </a:avLst>
              </a:prstGeom>
              <a:noFill/>
              <a:ln cap="flat" cmpd="sng" w="28575">
                <a:solidFill>
                  <a:srgbClr val="EBDB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" name="Google Shape;123;p14"/>
            <p:cNvSpPr/>
            <p:nvPr/>
          </p:nvSpPr>
          <p:spPr>
            <a:xfrm>
              <a:off x="283755" y="141300"/>
              <a:ext cx="2865300" cy="7483800"/>
            </a:xfrm>
            <a:prstGeom prst="rect">
              <a:avLst/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 rot="-5400000">
              <a:off x="205905" y="-1290175"/>
              <a:ext cx="3021900" cy="2866200"/>
            </a:xfrm>
            <a:prstGeom prst="pie">
              <a:avLst>
                <a:gd fmla="val 5406982" name="adj1"/>
                <a:gd fmla="val 16200000" name="adj2"/>
              </a:avLst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 rot="5400000">
              <a:off x="212050" y="6183475"/>
              <a:ext cx="3021900" cy="2866200"/>
            </a:xfrm>
            <a:prstGeom prst="pie">
              <a:avLst>
                <a:gd fmla="val 5406982" name="adj1"/>
                <a:gd fmla="val 16200000" name="adj2"/>
              </a:avLst>
            </a:prstGeom>
            <a:noFill/>
            <a:ln cap="flat" cmpd="sng" w="19050">
              <a:solidFill>
                <a:srgbClr val="EBDB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4"/>
          <p:cNvSpPr txBox="1"/>
          <p:nvPr/>
        </p:nvSpPr>
        <p:spPr>
          <a:xfrm>
            <a:off x="6987425" y="2336265"/>
            <a:ext cx="2701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rPr>
              <a:t>Memories Shared </a:t>
            </a:r>
            <a:endParaRPr b="1" sz="1600">
              <a:solidFill>
                <a:srgbClr val="BC955C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rPr>
              <a:t>for Family:</a:t>
            </a:r>
            <a:endParaRPr b="1" sz="1600">
              <a:solidFill>
                <a:srgbClr val="BC955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7095200" y="3211225"/>
            <a:ext cx="2486100" cy="2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Kole had a remarkable way of bringing the family together. Whether it was holiday celebrations, Sunday dinners, or spontaneous get-togethers, he created a warm and inviting atmosphere that made everyone feel at home.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28" name="Google Shape;128;p14"/>
          <p:cNvGrpSpPr/>
          <p:nvPr/>
        </p:nvGrpSpPr>
        <p:grpSpPr>
          <a:xfrm>
            <a:off x="3840300" y="811436"/>
            <a:ext cx="2377800" cy="1602089"/>
            <a:chOff x="3840300" y="811436"/>
            <a:chExt cx="2377800" cy="1602089"/>
          </a:xfrm>
        </p:grpSpPr>
        <p:sp>
          <p:nvSpPr>
            <p:cNvPr id="129" name="Google Shape;129;p14"/>
            <p:cNvSpPr txBox="1"/>
            <p:nvPr/>
          </p:nvSpPr>
          <p:spPr>
            <a:xfrm>
              <a:off x="3840300" y="811436"/>
              <a:ext cx="237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BC955C"/>
                  </a:solidFill>
                  <a:latin typeface="Lora"/>
                  <a:ea typeface="Lora"/>
                  <a:cs typeface="Lora"/>
                  <a:sym typeface="Lora"/>
                </a:rPr>
                <a:t>Funeral Service Details:</a:t>
              </a:r>
              <a:endParaRPr b="1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3840300" y="1409099"/>
              <a:ext cx="23778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November 21, 20XX</a:t>
              </a:r>
              <a:endPara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at 10:00 Am</a:t>
              </a:r>
              <a:endPara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3840300" y="2016324"/>
              <a:ext cx="23778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 1202 Kelly Drive, Bluefield,</a:t>
              </a:r>
              <a:endPara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 West Virginia, Bluefield</a:t>
              </a:r>
              <a:endPara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3698775" y="2904094"/>
            <a:ext cx="2659094" cy="4040843"/>
            <a:chOff x="3698775" y="2904094"/>
            <a:chExt cx="2659094" cy="4040843"/>
          </a:xfrm>
        </p:grpSpPr>
        <p:sp>
          <p:nvSpPr>
            <p:cNvPr id="133" name="Google Shape;133;p14"/>
            <p:cNvSpPr txBox="1"/>
            <p:nvPr/>
          </p:nvSpPr>
          <p:spPr>
            <a:xfrm>
              <a:off x="3839488" y="2904094"/>
              <a:ext cx="2377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rgbClr val="BC955C"/>
                  </a:solidFill>
                  <a:latin typeface="Lora"/>
                  <a:ea typeface="Lora"/>
                  <a:cs typeface="Lora"/>
                  <a:sym typeface="Lora"/>
                </a:rPr>
                <a:t>Order of Service:</a:t>
              </a:r>
              <a:endParaRPr b="1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grpSp>
          <p:nvGrpSpPr>
            <p:cNvPr id="134" name="Google Shape;134;p14"/>
            <p:cNvGrpSpPr/>
            <p:nvPr/>
          </p:nvGrpSpPr>
          <p:grpSpPr>
            <a:xfrm>
              <a:off x="3839488" y="3501758"/>
              <a:ext cx="2377800" cy="391175"/>
              <a:chOff x="3839488" y="3501758"/>
              <a:chExt cx="2377800" cy="391175"/>
            </a:xfrm>
          </p:grpSpPr>
          <p:sp>
            <p:nvSpPr>
              <p:cNvPr id="135" name="Google Shape;135;p14"/>
              <p:cNvSpPr txBox="1"/>
              <p:nvPr/>
            </p:nvSpPr>
            <p:spPr>
              <a:xfrm>
                <a:off x="3839488" y="350175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Opening Words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6" name="Google Shape;136;p14"/>
              <p:cNvSpPr txBox="1"/>
              <p:nvPr/>
            </p:nvSpPr>
            <p:spPr>
              <a:xfrm>
                <a:off x="3839488" y="3708133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10:20-10:40 Am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37" name="Google Shape;137;p14"/>
            <p:cNvGrpSpPr/>
            <p:nvPr/>
          </p:nvGrpSpPr>
          <p:grpSpPr>
            <a:xfrm>
              <a:off x="3839488" y="4112159"/>
              <a:ext cx="2377800" cy="391175"/>
              <a:chOff x="3839488" y="3501758"/>
              <a:chExt cx="2377800" cy="391175"/>
            </a:xfrm>
          </p:grpSpPr>
          <p:sp>
            <p:nvSpPr>
              <p:cNvPr id="138" name="Google Shape;138;p14"/>
              <p:cNvSpPr txBox="1"/>
              <p:nvPr/>
            </p:nvSpPr>
            <p:spPr>
              <a:xfrm>
                <a:off x="3839488" y="350175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Prayers/Readings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39" name="Google Shape;139;p14"/>
              <p:cNvSpPr txBox="1"/>
              <p:nvPr/>
            </p:nvSpPr>
            <p:spPr>
              <a:xfrm>
                <a:off x="3839488" y="3708133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10:40-10:50 Am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0" name="Google Shape;140;p14"/>
            <p:cNvGrpSpPr/>
            <p:nvPr/>
          </p:nvGrpSpPr>
          <p:grpSpPr>
            <a:xfrm>
              <a:off x="3839488" y="4722560"/>
              <a:ext cx="2377800" cy="391175"/>
              <a:chOff x="3839488" y="3501758"/>
              <a:chExt cx="2377800" cy="391175"/>
            </a:xfrm>
          </p:grpSpPr>
          <p:sp>
            <p:nvSpPr>
              <p:cNvPr id="141" name="Google Shape;141;p14"/>
              <p:cNvSpPr txBox="1"/>
              <p:nvPr/>
            </p:nvSpPr>
            <p:spPr>
              <a:xfrm>
                <a:off x="3839488" y="350175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Eulogy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2" name="Google Shape;142;p14"/>
              <p:cNvSpPr txBox="1"/>
              <p:nvPr/>
            </p:nvSpPr>
            <p:spPr>
              <a:xfrm>
                <a:off x="3839488" y="3708133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10:50-11:20 Am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3" name="Google Shape;143;p14"/>
            <p:cNvGrpSpPr/>
            <p:nvPr/>
          </p:nvGrpSpPr>
          <p:grpSpPr>
            <a:xfrm>
              <a:off x="3698775" y="5332961"/>
              <a:ext cx="2659094" cy="391175"/>
              <a:chOff x="3839488" y="3501758"/>
              <a:chExt cx="2377800" cy="391175"/>
            </a:xfrm>
          </p:grpSpPr>
          <p:sp>
            <p:nvSpPr>
              <p:cNvPr id="144" name="Google Shape;144;p14"/>
              <p:cNvSpPr txBox="1"/>
              <p:nvPr/>
            </p:nvSpPr>
            <p:spPr>
              <a:xfrm>
                <a:off x="3839488" y="350175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Reflections/Moments of Silence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5" name="Google Shape;145;p14"/>
              <p:cNvSpPr txBox="1"/>
              <p:nvPr/>
            </p:nvSpPr>
            <p:spPr>
              <a:xfrm>
                <a:off x="3839488" y="3708133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11:21-11:22 Am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6" name="Google Shape;146;p14"/>
            <p:cNvGrpSpPr/>
            <p:nvPr/>
          </p:nvGrpSpPr>
          <p:grpSpPr>
            <a:xfrm>
              <a:off x="3698775" y="5943362"/>
              <a:ext cx="2659094" cy="391175"/>
              <a:chOff x="3839488" y="3501758"/>
              <a:chExt cx="2377800" cy="391175"/>
            </a:xfrm>
          </p:grpSpPr>
          <p:sp>
            <p:nvSpPr>
              <p:cNvPr id="147" name="Google Shape;147;p14"/>
              <p:cNvSpPr txBox="1"/>
              <p:nvPr/>
            </p:nvSpPr>
            <p:spPr>
              <a:xfrm>
                <a:off x="3839488" y="350175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Musical Tributes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48" name="Google Shape;148;p14"/>
              <p:cNvSpPr txBox="1"/>
              <p:nvPr/>
            </p:nvSpPr>
            <p:spPr>
              <a:xfrm>
                <a:off x="3839488" y="3708133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11:25-11:30 Am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149" name="Google Shape;149;p14"/>
            <p:cNvGrpSpPr/>
            <p:nvPr/>
          </p:nvGrpSpPr>
          <p:grpSpPr>
            <a:xfrm>
              <a:off x="3698775" y="6553763"/>
              <a:ext cx="2659094" cy="391175"/>
              <a:chOff x="3839488" y="3501758"/>
              <a:chExt cx="2377800" cy="391175"/>
            </a:xfrm>
          </p:grpSpPr>
          <p:sp>
            <p:nvSpPr>
              <p:cNvPr id="150" name="Google Shape;150;p14"/>
              <p:cNvSpPr txBox="1"/>
              <p:nvPr/>
            </p:nvSpPr>
            <p:spPr>
              <a:xfrm>
                <a:off x="3839488" y="3501758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Closing Words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151" name="Google Shape;151;p14"/>
              <p:cNvSpPr txBox="1"/>
              <p:nvPr/>
            </p:nvSpPr>
            <p:spPr>
              <a:xfrm>
                <a:off x="3839488" y="3708133"/>
                <a:ext cx="2377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706F6F"/>
                    </a:solidFill>
                    <a:latin typeface="Lora"/>
                    <a:ea typeface="Lora"/>
                    <a:cs typeface="Lora"/>
                    <a:sym typeface="Lora"/>
                  </a:rPr>
                  <a:t>11:39-12:30 Pm</a:t>
                </a:r>
                <a:endParaRPr sz="1200">
                  <a:solidFill>
                    <a:srgbClr val="706F6F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sp>
        <p:nvSpPr>
          <p:cNvPr id="152" name="Google Shape;152;p14"/>
          <p:cNvSpPr txBox="1"/>
          <p:nvPr/>
        </p:nvSpPr>
        <p:spPr>
          <a:xfrm>
            <a:off x="523175" y="811436"/>
            <a:ext cx="237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rPr>
              <a:t>Memories Shared </a:t>
            </a:r>
            <a:endParaRPr b="1" sz="1600">
              <a:solidFill>
                <a:srgbClr val="BC955C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BC955C"/>
                </a:solidFill>
                <a:latin typeface="Lora"/>
                <a:ea typeface="Lora"/>
                <a:cs typeface="Lora"/>
                <a:sym typeface="Lora"/>
              </a:rPr>
              <a:t>for friends:</a:t>
            </a:r>
            <a:endParaRPr b="1" sz="1600">
              <a:solidFill>
                <a:srgbClr val="BC955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462900" y="1609400"/>
            <a:ext cx="24984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Kole was a true friend, always there to lend a listening ear, offer unwavering support, and share in both joy and sorrow. His genuine kindness and warmth brought us together, creating a bond that will forever be treasured.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0" r="5338" t="0"/>
          <a:stretch/>
        </p:blipFill>
        <p:spPr>
          <a:xfrm flipH="1">
            <a:off x="-5800" y="3793650"/>
            <a:ext cx="4183600" cy="397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