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Alfa Slab On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495B5A-EE36-4068-AB7F-9E09628D20A3}">
  <a:tblStyle styleId="{2F495B5A-EE36-4068-AB7F-9E09628D20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font" Target="fonts/AlfaSlabOne-regular.fnt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1pPr>
            <a:lvl2pPr lvl="1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2pPr>
            <a:lvl3pPr lvl="2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3pPr>
            <a:lvl4pPr lvl="3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4pPr>
            <a:lvl5pPr lvl="4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5pPr>
            <a:lvl6pPr lvl="5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6pPr>
            <a:lvl7pPr lvl="6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7pPr>
            <a:lvl8pPr lvl="7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8pPr>
            <a:lvl9pPr lvl="8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1pPr>
            <a:lvl2pPr lvl="1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2pPr>
            <a:lvl3pPr lvl="2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3pPr>
            <a:lvl4pPr lvl="3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4pPr>
            <a:lvl5pPr lvl="4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5pPr>
            <a:lvl6pPr lvl="5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6pPr>
            <a:lvl7pPr lvl="6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7pPr>
            <a:lvl8pPr lvl="7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8pPr>
            <a:lvl9pPr lvl="8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 algn="ctr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1pPr>
            <a:lvl2pPr lvl="1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2pPr>
            <a:lvl3pPr lvl="2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3pPr>
            <a:lvl4pPr lvl="3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4pPr>
            <a:lvl5pPr lvl="4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5pPr>
            <a:lvl6pPr lvl="5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6pPr>
            <a:lvl7pPr lvl="6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7pPr>
            <a:lvl8pPr lvl="7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8pPr>
            <a:lvl9pPr lvl="8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4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1pPr>
            <a:lvl2pPr lvl="1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2pPr>
            <a:lvl3pPr lvl="2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3pPr>
            <a:lvl4pPr lvl="3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4pPr>
            <a:lvl5pPr lvl="4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5pPr>
            <a:lvl6pPr lvl="5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6pPr>
            <a:lvl7pPr lvl="6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7pPr>
            <a:lvl8pPr lvl="7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8pPr>
            <a:lvl9pPr lvl="8">
              <a:spcBef>
                <a:spcPts val="0"/>
              </a:spcBef>
              <a:spcAft>
                <a:spcPts val="0"/>
              </a:spcAft>
              <a:buSzPts val="3047"/>
              <a:buNone/>
              <a:defRPr sz="3046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5333" lvl="0" marL="4572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1pPr>
            <a:lvl2pPr lvl="1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2pPr>
            <a:lvl3pPr lvl="2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3pPr>
            <a:lvl4pPr lvl="3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4pPr>
            <a:lvl5pPr lvl="4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5pPr>
            <a:lvl6pPr lvl="5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6pPr>
            <a:lvl7pPr lvl="6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7pPr>
            <a:lvl8pPr lvl="7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8pPr>
            <a:lvl9pPr lvl="8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1pPr>
            <a:lvl2pPr lvl="1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2pPr>
            <a:lvl3pPr lvl="2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3pPr>
            <a:lvl4pPr lvl="3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4pPr>
            <a:lvl5pPr lvl="4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5pPr>
            <a:lvl6pPr lvl="5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6pPr>
            <a:lvl7pPr lvl="6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7pPr>
            <a:lvl8pPr lvl="7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8pPr>
            <a:lvl9pPr lvl="8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1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5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5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5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  <a:defRPr sz="2285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4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85"/>
              <a:buChar char="●"/>
              <a:defRPr sz="2285">
                <a:solidFill>
                  <a:schemeClr val="dk2"/>
                </a:solidFill>
              </a:defRPr>
            </a:lvl1pPr>
            <a:lvl2pPr indent="-3414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2pPr>
            <a:lvl3pPr indent="-3414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3pPr>
            <a:lvl4pPr indent="-3414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4pPr>
            <a:lvl5pPr indent="-3414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5pPr>
            <a:lvl6pPr indent="-3414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6pPr>
            <a:lvl7pPr indent="-3414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7pPr>
            <a:lvl8pPr indent="-341455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8pPr>
            <a:lvl9pPr indent="-341455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269">
                <a:solidFill>
                  <a:schemeClr val="dk2"/>
                </a:solidFill>
              </a:defRPr>
            </a:lvl1pPr>
            <a:lvl2pPr lvl="1" algn="r">
              <a:buNone/>
              <a:defRPr sz="1269">
                <a:solidFill>
                  <a:schemeClr val="dk2"/>
                </a:solidFill>
              </a:defRPr>
            </a:lvl2pPr>
            <a:lvl3pPr lvl="2" algn="r">
              <a:buNone/>
              <a:defRPr sz="1269">
                <a:solidFill>
                  <a:schemeClr val="dk2"/>
                </a:solidFill>
              </a:defRPr>
            </a:lvl3pPr>
            <a:lvl4pPr lvl="3" algn="r">
              <a:buNone/>
              <a:defRPr sz="1269">
                <a:solidFill>
                  <a:schemeClr val="dk2"/>
                </a:solidFill>
              </a:defRPr>
            </a:lvl4pPr>
            <a:lvl5pPr lvl="4" algn="r">
              <a:buNone/>
              <a:defRPr sz="1269">
                <a:solidFill>
                  <a:schemeClr val="dk2"/>
                </a:solidFill>
              </a:defRPr>
            </a:lvl5pPr>
            <a:lvl6pPr lvl="5" algn="r">
              <a:buNone/>
              <a:defRPr sz="1269">
                <a:solidFill>
                  <a:schemeClr val="dk2"/>
                </a:solidFill>
              </a:defRPr>
            </a:lvl6pPr>
            <a:lvl7pPr lvl="6" algn="r">
              <a:buNone/>
              <a:defRPr sz="1269">
                <a:solidFill>
                  <a:schemeClr val="dk2"/>
                </a:solidFill>
              </a:defRPr>
            </a:lvl7pPr>
            <a:lvl8pPr lvl="7" algn="r">
              <a:buNone/>
              <a:defRPr sz="1269">
                <a:solidFill>
                  <a:schemeClr val="dk2"/>
                </a:solidFill>
              </a:defRPr>
            </a:lvl8pPr>
            <a:lvl9pPr lvl="8" algn="r">
              <a:buNone/>
              <a:defRPr sz="1269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2@2x.png"/>
          <p:cNvPicPr preferRelativeResize="0"/>
          <p:nvPr/>
        </p:nvPicPr>
        <p:blipFill rotWithShape="1">
          <a:blip r:embed="rId3">
            <a:alphaModFix/>
          </a:blip>
          <a:srcRect b="396" l="406" r="396" t="406"/>
          <a:stretch/>
        </p:blipFill>
        <p:spPr>
          <a:xfrm>
            <a:off x="0" y="-925"/>
            <a:ext cx="10691998" cy="75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79474" y="346375"/>
            <a:ext cx="5564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85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Football</a:t>
            </a:r>
            <a:r>
              <a:rPr lang="en" sz="4685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 Squares</a:t>
            </a:r>
            <a:endParaRPr sz="4685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244030" y="608107"/>
            <a:ext cx="894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SCORE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244030" y="925191"/>
            <a:ext cx="894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PRIZE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44030" y="1242275"/>
            <a:ext cx="894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WINNER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284600" y="548415"/>
            <a:ext cx="343500" cy="3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628125" y="548415"/>
            <a:ext cx="343500" cy="31708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284600" y="865499"/>
            <a:ext cx="687000" cy="3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284600" y="1182583"/>
            <a:ext cx="687000" cy="3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>
            <a:off x="7971625" y="548415"/>
            <a:ext cx="687025" cy="951252"/>
            <a:chOff x="7284600" y="548400"/>
            <a:chExt cx="687025" cy="942300"/>
          </a:xfrm>
        </p:grpSpPr>
        <p:sp>
          <p:nvSpPr>
            <p:cNvPr id="64" name="Google Shape;64;p13"/>
            <p:cNvSpPr/>
            <p:nvPr/>
          </p:nvSpPr>
          <p:spPr>
            <a:xfrm>
              <a:off x="7284600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7628125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7284600" y="8625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284600" y="11766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8658650" y="548415"/>
            <a:ext cx="687025" cy="951252"/>
            <a:chOff x="7284600" y="548400"/>
            <a:chExt cx="687025" cy="942300"/>
          </a:xfrm>
        </p:grpSpPr>
        <p:sp>
          <p:nvSpPr>
            <p:cNvPr id="69" name="Google Shape;69;p13"/>
            <p:cNvSpPr/>
            <p:nvPr/>
          </p:nvSpPr>
          <p:spPr>
            <a:xfrm>
              <a:off x="7284600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628125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284600" y="8625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284600" y="11766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9345675" y="548415"/>
            <a:ext cx="687025" cy="951252"/>
            <a:chOff x="7284600" y="548400"/>
            <a:chExt cx="687025" cy="942300"/>
          </a:xfrm>
        </p:grpSpPr>
        <p:sp>
          <p:nvSpPr>
            <p:cNvPr id="74" name="Google Shape;74;p13"/>
            <p:cNvSpPr/>
            <p:nvPr/>
          </p:nvSpPr>
          <p:spPr>
            <a:xfrm>
              <a:off x="7284600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628125" y="548400"/>
              <a:ext cx="3435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7284600" y="8625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7284600" y="1176600"/>
              <a:ext cx="687000" cy="314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825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/>
        </p:nvSpPr>
        <p:spPr>
          <a:xfrm>
            <a:off x="7284576" y="295780"/>
            <a:ext cx="687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Q1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7971639" y="295780"/>
            <a:ext cx="687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Q2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8658651" y="295780"/>
            <a:ext cx="687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Q3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9345689" y="295780"/>
            <a:ext cx="687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FINAL</a:t>
            </a:r>
            <a:endParaRPr b="1" sz="128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679475" y="1182575"/>
            <a:ext cx="5361300" cy="3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TEAM 2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/>
          <p:nvPr/>
        </p:nvSpPr>
        <p:spPr>
          <a:xfrm rot="-5400000">
            <a:off x="-1613575" y="3993425"/>
            <a:ext cx="4903200" cy="31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825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Montserrat"/>
                <a:ea typeface="Montserrat"/>
                <a:cs typeface="Montserrat"/>
                <a:sym typeface="Montserrat"/>
              </a:rPr>
              <a:t>TEAM 1</a:t>
            </a:r>
            <a:endParaRPr b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245625" y="1677000"/>
            <a:ext cx="8787000" cy="49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3" title="Ресурс 1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500" y="2587220"/>
            <a:ext cx="4083250" cy="35875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Google Shape;86;p13"/>
          <p:cNvGraphicFramePr/>
          <p:nvPr/>
        </p:nvGraphicFramePr>
        <p:xfrm>
          <a:off x="1245588" y="167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{2F495B5A-EE36-4068-AB7F-9E09628D20A3}</a:tableStyleId>
              </a:tblPr>
              <a:tblGrid>
                <a:gridCol w="798825"/>
                <a:gridCol w="798825"/>
                <a:gridCol w="798825"/>
                <a:gridCol w="798825"/>
                <a:gridCol w="798825"/>
                <a:gridCol w="798825"/>
                <a:gridCol w="798825"/>
                <a:gridCol w="798825"/>
                <a:gridCol w="798825"/>
                <a:gridCol w="798825"/>
                <a:gridCol w="798825"/>
              </a:tblGrid>
              <a:tr h="4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25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3"/>
          <p:cNvSpPr txBox="1"/>
          <p:nvPr/>
        </p:nvSpPr>
        <p:spPr>
          <a:xfrm>
            <a:off x="1245567" y="6844575"/>
            <a:ext cx="2261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PRICE PER SQUARE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444250" y="6801525"/>
            <a:ext cx="1795500" cy="3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945292" y="6844575"/>
            <a:ext cx="2261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TOTAL POT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435000" y="6801525"/>
            <a:ext cx="1597500" cy="3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