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ppins"/>
      <p:regular r:id="rId6"/>
      <p:bold r:id="rId7"/>
      <p:italic r:id="rId8"/>
      <p:boldItalic r:id="rId9"/>
    </p:embeddedFont>
    <p:embeddedFont>
      <p:font typeface="Patrick Hand SC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PatrickHandSC-regular.fntdata"/><Relationship Id="rId9" Type="http://schemas.openxmlformats.org/officeDocument/2006/relationships/font" Target="fonts/Poppins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1.png"/><Relationship Id="rId7" Type="http://schemas.openxmlformats.org/officeDocument/2006/relationships/image" Target="../media/image3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DAF0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9022" l="8211" r="3682" t="3465"/>
          <a:stretch/>
        </p:blipFill>
        <p:spPr>
          <a:xfrm>
            <a:off x="0" y="0"/>
            <a:ext cx="7560001" cy="1069412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779157" y="406402"/>
            <a:ext cx="5151600" cy="3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1300">
                <a:solidFill>
                  <a:srgbClr val="0B564D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CHARITY</a:t>
            </a:r>
            <a:endParaRPr sz="11300">
              <a:solidFill>
                <a:srgbClr val="0B564D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0" rtl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300">
                <a:solidFill>
                  <a:srgbClr val="0B564D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EVENT</a:t>
            </a:r>
            <a:endParaRPr sz="11300">
              <a:solidFill>
                <a:srgbClr val="0B564D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79157" y="3461411"/>
            <a:ext cx="5151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3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rPr>
              <a:t>NOVEMBER 20, 2025</a:t>
            </a:r>
            <a:endParaRPr sz="3300">
              <a:solidFill>
                <a:srgbClr val="231F2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3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rPr>
              <a:t>10 AM - 6 PM</a:t>
            </a:r>
            <a:endParaRPr sz="3300">
              <a:solidFill>
                <a:srgbClr val="231F2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33775" y="4673550"/>
            <a:ext cx="3396900" cy="13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rPr>
              <a:t>Let's help those in need, with</a:t>
            </a:r>
            <a:r>
              <a:rPr lang="ru" sz="16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ru" sz="16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rPr>
              <a:t>our help the world will become a much better place. Become </a:t>
            </a:r>
            <a:endParaRPr sz="1600">
              <a:solidFill>
                <a:srgbClr val="231F2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rPr>
              <a:t>a man of change!</a:t>
            </a:r>
            <a:endParaRPr sz="1600">
              <a:solidFill>
                <a:srgbClr val="231F2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685520" y="8543936"/>
            <a:ext cx="2467781" cy="1478089"/>
            <a:chOff x="685520" y="8543936"/>
            <a:chExt cx="2467781" cy="1478089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685520" y="8543936"/>
              <a:ext cx="1645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231F20"/>
                  </a:solidFill>
                  <a:latin typeface="Poppins"/>
                  <a:ea typeface="Poppins"/>
                  <a:cs typeface="Poppins"/>
                  <a:sym typeface="Poppins"/>
                </a:rPr>
                <a:t>MORE INFO:</a:t>
              </a:r>
              <a:endParaRPr b="1" sz="1600">
                <a:solidFill>
                  <a:srgbClr val="231F2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952489" y="8882782"/>
              <a:ext cx="1955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Poppins"/>
                  <a:ea typeface="Poppins"/>
                  <a:cs typeface="Poppins"/>
                  <a:sym typeface="Poppins"/>
                </a:rPr>
                <a:t>+1 012 - 3456 - 789</a:t>
              </a:r>
              <a:endParaRPr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952489" y="9190732"/>
              <a:ext cx="1955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Poppins"/>
                  <a:ea typeface="Poppins"/>
                  <a:cs typeface="Poppins"/>
                  <a:sym typeface="Poppins"/>
                </a:rPr>
                <a:t>flyer@mail.com</a:t>
              </a:r>
              <a:endParaRPr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952489" y="9498682"/>
              <a:ext cx="1955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Poppins"/>
                  <a:ea typeface="Poppins"/>
                  <a:cs typeface="Poppins"/>
                  <a:sym typeface="Poppins"/>
                </a:rPr>
                <a:t>fundraiserflyer.com</a:t>
              </a:r>
              <a:endParaRPr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952501" y="9806625"/>
              <a:ext cx="2200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Poppins"/>
                  <a:ea typeface="Poppins"/>
                  <a:cs typeface="Poppins"/>
                  <a:sym typeface="Poppins"/>
                </a:rPr>
                <a:t>123 Anywhere., Any City</a:t>
              </a:r>
              <a:endParaRPr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65" name="Google Shape;65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24759" y="8915264"/>
              <a:ext cx="153819" cy="1646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92131" y="9229832"/>
              <a:ext cx="219075" cy="13718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17771" y="9516975"/>
              <a:ext cx="167795" cy="164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24756" y="9824716"/>
              <a:ext cx="153825" cy="14672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9" name="Google Shape;69;p13"/>
          <p:cNvGrpSpPr/>
          <p:nvPr/>
        </p:nvGrpSpPr>
        <p:grpSpPr>
          <a:xfrm>
            <a:off x="0" y="1158750"/>
            <a:ext cx="7559999" cy="9535376"/>
            <a:chOff x="0" y="1158750"/>
            <a:chExt cx="7559999" cy="9535376"/>
          </a:xfrm>
        </p:grpSpPr>
        <p:pic>
          <p:nvPicPr>
            <p:cNvPr id="70" name="Google Shape;70;p13"/>
            <p:cNvPicPr preferRelativeResize="0"/>
            <p:nvPr/>
          </p:nvPicPr>
          <p:blipFill rotWithShape="1">
            <a:blip r:embed="rId8">
              <a:alphaModFix/>
            </a:blip>
            <a:srcRect b="16534" l="0" r="22239" t="0"/>
            <a:stretch/>
          </p:blipFill>
          <p:spPr>
            <a:xfrm>
              <a:off x="2235475" y="6457950"/>
              <a:ext cx="5324524" cy="42361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3"/>
            <p:cNvPicPr preferRelativeResize="0"/>
            <p:nvPr/>
          </p:nvPicPr>
          <p:blipFill rotWithShape="1">
            <a:blip r:embed="rId9">
              <a:alphaModFix/>
            </a:blip>
            <a:srcRect b="0" l="35433" r="0" t="0"/>
            <a:stretch/>
          </p:blipFill>
          <p:spPr>
            <a:xfrm>
              <a:off x="0" y="1158750"/>
              <a:ext cx="3437749" cy="64472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