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aveat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309">
          <p15:clr>
            <a:srgbClr val="A4A3A4"/>
          </p15:clr>
        </p15:guide>
        <p15:guide id="2" pos="475">
          <p15:clr>
            <a:srgbClr val="9AA0A6"/>
          </p15:clr>
        </p15:guide>
        <p15:guide id="3" orient="horz" pos="964">
          <p15:clr>
            <a:srgbClr val="9AA0A6"/>
          </p15:clr>
        </p15:guide>
        <p15:guide id="4" orient="horz" pos="413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309"/>
        <p:guide pos="475"/>
        <p:guide pos="964" orient="horz"/>
        <p:guide pos="4139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aveat-regular.fntdata"/><Relationship Id="rId8" Type="http://schemas.openxmlformats.org/officeDocument/2006/relationships/font" Target="fonts/Cave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0" Type="http://schemas.openxmlformats.org/officeDocument/2006/relationships/image" Target="../media/image5.png"/><Relationship Id="rId9" Type="http://schemas.openxmlformats.org/officeDocument/2006/relationships/image" Target="../media/image9.png"/><Relationship Id="rId5" Type="http://schemas.openxmlformats.org/officeDocument/2006/relationships/image" Target="../media/image8.png"/><Relationship Id="rId6" Type="http://schemas.openxmlformats.org/officeDocument/2006/relationships/image" Target="../media/image7.png"/><Relationship Id="rId7" Type="http://schemas.openxmlformats.org/officeDocument/2006/relationships/image" Target="../media/image2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" y="1"/>
            <a:ext cx="7559577" cy="1069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0803" y="70024"/>
            <a:ext cx="7218393" cy="1055195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754750" y="1530000"/>
            <a:ext cx="6085200" cy="5040000"/>
          </a:xfrm>
          <a:prstGeom prst="rect">
            <a:avLst/>
          </a:prstGeom>
          <a:solidFill>
            <a:srgbClr val="FFF8E7"/>
          </a:solidFill>
          <a:ln cap="flat" cmpd="sng" w="19050">
            <a:solidFill>
              <a:srgbClr val="55674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929000" y="546666"/>
            <a:ext cx="37020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solidFill>
                  <a:srgbClr val="556748"/>
                </a:solidFill>
                <a:latin typeface="Caveat"/>
                <a:ea typeface="Caveat"/>
                <a:cs typeface="Caveat"/>
                <a:sym typeface="Caveat"/>
              </a:rPr>
              <a:t>NOTES MEETING</a:t>
            </a:r>
            <a:endParaRPr b="1" sz="4000">
              <a:solidFill>
                <a:srgbClr val="556748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64500" y="563116"/>
            <a:ext cx="894000" cy="1040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54940" y="206722"/>
            <a:ext cx="340500" cy="3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1274" y="6807225"/>
            <a:ext cx="710775" cy="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32569" y="6778528"/>
            <a:ext cx="311975" cy="3208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/>
          <p:nvPr/>
        </p:nvSpPr>
        <p:spPr>
          <a:xfrm>
            <a:off x="754750" y="1530000"/>
            <a:ext cx="6085200" cy="458700"/>
          </a:xfrm>
          <a:prstGeom prst="rect">
            <a:avLst/>
          </a:prstGeom>
          <a:solidFill>
            <a:srgbClr val="5567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3" name="Google Shape;63;p13"/>
          <p:cNvCxnSpPr/>
          <p:nvPr/>
        </p:nvCxnSpPr>
        <p:spPr>
          <a:xfrm>
            <a:off x="4569050" y="1938825"/>
            <a:ext cx="0" cy="4626300"/>
          </a:xfrm>
          <a:prstGeom prst="straightConnector1">
            <a:avLst/>
          </a:prstGeom>
          <a:noFill/>
          <a:ln cap="flat" cmpd="sng" w="19050">
            <a:solidFill>
              <a:srgbClr val="55674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" name="Google Shape;64;p13"/>
          <p:cNvSpPr txBox="1"/>
          <p:nvPr/>
        </p:nvSpPr>
        <p:spPr>
          <a:xfrm>
            <a:off x="1669702" y="1461225"/>
            <a:ext cx="1986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FFF8E7"/>
                </a:solidFill>
                <a:latin typeface="Caveat"/>
                <a:ea typeface="Caveat"/>
                <a:cs typeface="Caveat"/>
                <a:sym typeface="Caveat"/>
              </a:rPr>
              <a:t>Notes</a:t>
            </a:r>
            <a:endParaRPr b="1" sz="2400">
              <a:solidFill>
                <a:srgbClr val="FFF8E7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729737" y="1461225"/>
            <a:ext cx="1616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FFF8E7"/>
                </a:solidFill>
                <a:latin typeface="Caveat"/>
                <a:ea typeface="Caveat"/>
                <a:cs typeface="Caveat"/>
                <a:sym typeface="Caveat"/>
              </a:rPr>
              <a:t>Doodles</a:t>
            </a:r>
            <a:endParaRPr b="1" sz="2400">
              <a:solidFill>
                <a:srgbClr val="FFF8E7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cxnSp>
        <p:nvCxnSpPr>
          <p:cNvPr id="66" name="Google Shape;66;p13"/>
          <p:cNvCxnSpPr/>
          <p:nvPr/>
        </p:nvCxnSpPr>
        <p:spPr>
          <a:xfrm>
            <a:off x="976525" y="2337975"/>
            <a:ext cx="3357300" cy="0"/>
          </a:xfrm>
          <a:prstGeom prst="straightConnector1">
            <a:avLst/>
          </a:prstGeom>
          <a:noFill/>
          <a:ln cap="flat" cmpd="sng" w="9525">
            <a:solidFill>
              <a:srgbClr val="BBC8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976525" y="2691784"/>
            <a:ext cx="3357300" cy="0"/>
          </a:xfrm>
          <a:prstGeom prst="straightConnector1">
            <a:avLst/>
          </a:prstGeom>
          <a:noFill/>
          <a:ln cap="flat" cmpd="sng" w="9525">
            <a:solidFill>
              <a:srgbClr val="BBC8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976525" y="3045593"/>
            <a:ext cx="3357300" cy="0"/>
          </a:xfrm>
          <a:prstGeom prst="straightConnector1">
            <a:avLst/>
          </a:prstGeom>
          <a:noFill/>
          <a:ln cap="flat" cmpd="sng" w="9525">
            <a:solidFill>
              <a:srgbClr val="BBC8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976525" y="3399402"/>
            <a:ext cx="3357300" cy="0"/>
          </a:xfrm>
          <a:prstGeom prst="straightConnector1">
            <a:avLst/>
          </a:prstGeom>
          <a:noFill/>
          <a:ln cap="flat" cmpd="sng" w="9525">
            <a:solidFill>
              <a:srgbClr val="BBC8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>
            <a:off x="976525" y="3753211"/>
            <a:ext cx="3357300" cy="0"/>
          </a:xfrm>
          <a:prstGeom prst="straightConnector1">
            <a:avLst/>
          </a:prstGeom>
          <a:noFill/>
          <a:ln cap="flat" cmpd="sng" w="9525">
            <a:solidFill>
              <a:srgbClr val="BBC8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976525" y="4107020"/>
            <a:ext cx="3357300" cy="0"/>
          </a:xfrm>
          <a:prstGeom prst="straightConnector1">
            <a:avLst/>
          </a:prstGeom>
          <a:noFill/>
          <a:ln cap="flat" cmpd="sng" w="9525">
            <a:solidFill>
              <a:srgbClr val="BBC8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976525" y="4460830"/>
            <a:ext cx="3357300" cy="0"/>
          </a:xfrm>
          <a:prstGeom prst="straightConnector1">
            <a:avLst/>
          </a:prstGeom>
          <a:noFill/>
          <a:ln cap="flat" cmpd="sng" w="9525">
            <a:solidFill>
              <a:srgbClr val="BBC8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976525" y="4814639"/>
            <a:ext cx="3357300" cy="0"/>
          </a:xfrm>
          <a:prstGeom prst="straightConnector1">
            <a:avLst/>
          </a:prstGeom>
          <a:noFill/>
          <a:ln cap="flat" cmpd="sng" w="9525">
            <a:solidFill>
              <a:srgbClr val="BBC8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>
            <a:off x="976525" y="5168448"/>
            <a:ext cx="3357300" cy="0"/>
          </a:xfrm>
          <a:prstGeom prst="straightConnector1">
            <a:avLst/>
          </a:prstGeom>
          <a:noFill/>
          <a:ln cap="flat" cmpd="sng" w="9525">
            <a:solidFill>
              <a:srgbClr val="BBC8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>
            <a:off x="976525" y="5522257"/>
            <a:ext cx="3357300" cy="0"/>
          </a:xfrm>
          <a:prstGeom prst="straightConnector1">
            <a:avLst/>
          </a:prstGeom>
          <a:noFill/>
          <a:ln cap="flat" cmpd="sng" w="9525">
            <a:solidFill>
              <a:srgbClr val="BBC8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" name="Google Shape;76;p13"/>
          <p:cNvCxnSpPr/>
          <p:nvPr/>
        </p:nvCxnSpPr>
        <p:spPr>
          <a:xfrm>
            <a:off x="976525" y="5876066"/>
            <a:ext cx="3357300" cy="0"/>
          </a:xfrm>
          <a:prstGeom prst="straightConnector1">
            <a:avLst/>
          </a:prstGeom>
          <a:noFill/>
          <a:ln cap="flat" cmpd="sng" w="9525">
            <a:solidFill>
              <a:srgbClr val="BBC8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3"/>
          <p:cNvCxnSpPr/>
          <p:nvPr/>
        </p:nvCxnSpPr>
        <p:spPr>
          <a:xfrm>
            <a:off x="976525" y="6229875"/>
            <a:ext cx="3357300" cy="0"/>
          </a:xfrm>
          <a:prstGeom prst="straightConnector1">
            <a:avLst/>
          </a:prstGeom>
          <a:noFill/>
          <a:ln cap="flat" cmpd="sng" w="9525">
            <a:solidFill>
              <a:srgbClr val="BBC8BA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78" name="Google Shape;7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4256" y="213838"/>
            <a:ext cx="1481000" cy="14766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3"/>
          <p:cNvSpPr/>
          <p:nvPr/>
        </p:nvSpPr>
        <p:spPr>
          <a:xfrm>
            <a:off x="754750" y="7336450"/>
            <a:ext cx="6085200" cy="2587800"/>
          </a:xfrm>
          <a:prstGeom prst="rect">
            <a:avLst/>
          </a:prstGeom>
          <a:solidFill>
            <a:srgbClr val="FFF8E7"/>
          </a:solidFill>
          <a:ln cap="flat" cmpd="sng" w="19050">
            <a:solidFill>
              <a:srgbClr val="55674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754750" y="7336447"/>
            <a:ext cx="6085200" cy="458700"/>
          </a:xfrm>
          <a:prstGeom prst="rect">
            <a:avLst/>
          </a:prstGeom>
          <a:solidFill>
            <a:srgbClr val="5567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983653" y="7252509"/>
            <a:ext cx="1977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FFF8E7"/>
                </a:solidFill>
                <a:latin typeface="Caveat"/>
                <a:ea typeface="Caveat"/>
                <a:cs typeface="Caveat"/>
                <a:sym typeface="Caveat"/>
              </a:rPr>
              <a:t>Action items</a:t>
            </a:r>
            <a:endParaRPr b="1" sz="2400">
              <a:solidFill>
                <a:srgbClr val="FFF8E7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2306700" y="6676897"/>
            <a:ext cx="2946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>
                <a:solidFill>
                  <a:srgbClr val="556748"/>
                </a:solidFill>
                <a:latin typeface="Caveat"/>
                <a:ea typeface="Caveat"/>
                <a:cs typeface="Caveat"/>
                <a:sym typeface="Caveat"/>
              </a:rPr>
              <a:t>Action items</a:t>
            </a:r>
            <a:endParaRPr b="1" sz="2800">
              <a:solidFill>
                <a:srgbClr val="556748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3190526" y="7252500"/>
            <a:ext cx="1179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FFF8E7"/>
                </a:solidFill>
                <a:latin typeface="Caveat"/>
                <a:ea typeface="Caveat"/>
                <a:cs typeface="Caveat"/>
                <a:sym typeface="Caveat"/>
              </a:rPr>
              <a:t>Who</a:t>
            </a:r>
            <a:endParaRPr b="1" sz="2400">
              <a:solidFill>
                <a:srgbClr val="FFF8E7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865551" y="7252500"/>
            <a:ext cx="1179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FFF8E7"/>
                </a:solidFill>
                <a:latin typeface="Caveat"/>
                <a:ea typeface="Caveat"/>
                <a:cs typeface="Caveat"/>
                <a:sym typeface="Caveat"/>
              </a:rPr>
              <a:t>When</a:t>
            </a:r>
            <a:endParaRPr b="1" sz="2400">
              <a:solidFill>
                <a:srgbClr val="FFF8E7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cxnSp>
        <p:nvCxnSpPr>
          <p:cNvPr id="85" name="Google Shape;85;p13"/>
          <p:cNvCxnSpPr/>
          <p:nvPr/>
        </p:nvCxnSpPr>
        <p:spPr>
          <a:xfrm rot="10800000">
            <a:off x="3029400" y="7740925"/>
            <a:ext cx="0" cy="2183400"/>
          </a:xfrm>
          <a:prstGeom prst="straightConnector1">
            <a:avLst/>
          </a:prstGeom>
          <a:noFill/>
          <a:ln cap="flat" cmpd="sng" w="19050">
            <a:solidFill>
              <a:srgbClr val="55674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3"/>
          <p:cNvCxnSpPr/>
          <p:nvPr/>
        </p:nvCxnSpPr>
        <p:spPr>
          <a:xfrm rot="10800000">
            <a:off x="4569050" y="7740925"/>
            <a:ext cx="0" cy="2183400"/>
          </a:xfrm>
          <a:prstGeom prst="straightConnector1">
            <a:avLst/>
          </a:prstGeom>
          <a:noFill/>
          <a:ln cap="flat" cmpd="sng" w="19050">
            <a:solidFill>
              <a:srgbClr val="55674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7" name="Google Shape;87;p13"/>
          <p:cNvSpPr/>
          <p:nvPr/>
        </p:nvSpPr>
        <p:spPr>
          <a:xfrm>
            <a:off x="6486500" y="7465025"/>
            <a:ext cx="167400" cy="167400"/>
          </a:xfrm>
          <a:prstGeom prst="roundRect">
            <a:avLst>
              <a:gd fmla="val 9382" name="adj"/>
            </a:avLst>
          </a:prstGeom>
          <a:noFill/>
          <a:ln cap="flat" cmpd="sng" w="19050">
            <a:solidFill>
              <a:srgbClr val="FFF8E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8E7"/>
              </a:solidFill>
            </a:endParaRPr>
          </a:p>
        </p:txBody>
      </p:sp>
      <p:grpSp>
        <p:nvGrpSpPr>
          <p:cNvPr id="88" name="Google Shape;88;p13"/>
          <p:cNvGrpSpPr/>
          <p:nvPr/>
        </p:nvGrpSpPr>
        <p:grpSpPr>
          <a:xfrm>
            <a:off x="6486500" y="7923425"/>
            <a:ext cx="167400" cy="1908069"/>
            <a:chOff x="6486500" y="7923425"/>
            <a:chExt cx="167400" cy="1908069"/>
          </a:xfrm>
        </p:grpSpPr>
        <p:sp>
          <p:nvSpPr>
            <p:cNvPr id="89" name="Google Shape;89;p13"/>
            <p:cNvSpPr/>
            <p:nvPr/>
          </p:nvSpPr>
          <p:spPr>
            <a:xfrm>
              <a:off x="6486500" y="7923425"/>
              <a:ext cx="167400" cy="167400"/>
            </a:xfrm>
            <a:prstGeom prst="roundRect">
              <a:avLst>
                <a:gd fmla="val 9382" name="adj"/>
              </a:avLst>
            </a:prstGeom>
            <a:noFill/>
            <a:ln cap="flat" cmpd="sng" w="19050">
              <a:solidFill>
                <a:srgbClr val="BBC8B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6486500" y="8213536"/>
              <a:ext cx="167400" cy="167400"/>
            </a:xfrm>
            <a:prstGeom prst="roundRect">
              <a:avLst>
                <a:gd fmla="val 9382" name="adj"/>
              </a:avLst>
            </a:prstGeom>
            <a:noFill/>
            <a:ln cap="flat" cmpd="sng" w="19050">
              <a:solidFill>
                <a:srgbClr val="BBC8B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6486500" y="8503648"/>
              <a:ext cx="167400" cy="167400"/>
            </a:xfrm>
            <a:prstGeom prst="roundRect">
              <a:avLst>
                <a:gd fmla="val 9382" name="adj"/>
              </a:avLst>
            </a:prstGeom>
            <a:noFill/>
            <a:ln cap="flat" cmpd="sng" w="19050">
              <a:solidFill>
                <a:srgbClr val="BBC8B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6486500" y="8793759"/>
              <a:ext cx="167400" cy="167400"/>
            </a:xfrm>
            <a:prstGeom prst="roundRect">
              <a:avLst>
                <a:gd fmla="val 9382" name="adj"/>
              </a:avLst>
            </a:prstGeom>
            <a:noFill/>
            <a:ln cap="flat" cmpd="sng" w="19050">
              <a:solidFill>
                <a:srgbClr val="BBC8B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6486500" y="9083871"/>
              <a:ext cx="167400" cy="167400"/>
            </a:xfrm>
            <a:prstGeom prst="roundRect">
              <a:avLst>
                <a:gd fmla="val 9382" name="adj"/>
              </a:avLst>
            </a:prstGeom>
            <a:noFill/>
            <a:ln cap="flat" cmpd="sng" w="19050">
              <a:solidFill>
                <a:srgbClr val="BBC8B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6486500" y="9373982"/>
              <a:ext cx="167400" cy="167400"/>
            </a:xfrm>
            <a:prstGeom prst="roundRect">
              <a:avLst>
                <a:gd fmla="val 9382" name="adj"/>
              </a:avLst>
            </a:prstGeom>
            <a:noFill/>
            <a:ln cap="flat" cmpd="sng" w="19050">
              <a:solidFill>
                <a:srgbClr val="BBC8B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6486500" y="9664094"/>
              <a:ext cx="167400" cy="167400"/>
            </a:xfrm>
            <a:prstGeom prst="roundRect">
              <a:avLst>
                <a:gd fmla="val 9382" name="adj"/>
              </a:avLst>
            </a:prstGeom>
            <a:noFill/>
            <a:ln cap="flat" cmpd="sng" w="19050">
              <a:solidFill>
                <a:srgbClr val="BBC8B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96" name="Google Shape;96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07388" y="9924316"/>
            <a:ext cx="256150" cy="267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187100" y="5905525"/>
            <a:ext cx="1372900" cy="150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