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10692000" cx="7560000"/>
  <p:notesSz cx="6858000" cy="9144000"/>
  <p:embeddedFontLst>
    <p:embeddedFont>
      <p:font typeface="EB Garamond"/>
      <p:regular r:id="rId7"/>
      <p:bold r:id="rId8"/>
      <p:italic r:id="rId9"/>
      <p:boldItalic r:id="rId10"/>
    </p:embeddedFont>
    <p:embeddedFont>
      <p:font typeface="Allura"/>
      <p:regular r:id="rId1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68">
          <p15:clr>
            <a:srgbClr val="747775"/>
          </p15:clr>
        </p15:guide>
        <p15:guide id="2" pos="238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68" orient="horz"/>
        <p:guide pos="238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Allura-regular.fntdata"/><Relationship Id="rId10" Type="http://schemas.openxmlformats.org/officeDocument/2006/relationships/font" Target="fonts/EBGaramond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EBGaramon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EBGaramond-regular.fntdata"/><Relationship Id="rId8" Type="http://schemas.openxmlformats.org/officeDocument/2006/relationships/font" Target="fonts/EBGaramond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57712" y="1547778"/>
            <a:ext cx="7044600" cy="426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57705" y="5891409"/>
            <a:ext cx="70446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57705" y="2299346"/>
            <a:ext cx="7044600" cy="40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57705" y="6552657"/>
            <a:ext cx="7044600" cy="27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57705" y="4471058"/>
            <a:ext cx="7044600" cy="174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57705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995291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57705" y="2888617"/>
            <a:ext cx="2321700" cy="66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05325" y="935745"/>
            <a:ext cx="5264700" cy="850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083839" y="1505164"/>
            <a:ext cx="3172200" cy="768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7.png"/><Relationship Id="rId11" Type="http://schemas.openxmlformats.org/officeDocument/2006/relationships/image" Target="../media/image10.png"/><Relationship Id="rId10" Type="http://schemas.openxmlformats.org/officeDocument/2006/relationships/image" Target="../media/image3.png"/><Relationship Id="rId13" Type="http://schemas.openxmlformats.org/officeDocument/2006/relationships/image" Target="../media/image15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2.png"/><Relationship Id="rId15" Type="http://schemas.openxmlformats.org/officeDocument/2006/relationships/image" Target="../media/image14.png"/><Relationship Id="rId14" Type="http://schemas.openxmlformats.org/officeDocument/2006/relationships/image" Target="../media/image1.png"/><Relationship Id="rId17" Type="http://schemas.openxmlformats.org/officeDocument/2006/relationships/image" Target="../media/image18.png"/><Relationship Id="rId16" Type="http://schemas.openxmlformats.org/officeDocument/2006/relationships/image" Target="../media/image17.png"/><Relationship Id="rId5" Type="http://schemas.openxmlformats.org/officeDocument/2006/relationships/image" Target="../media/image9.png"/><Relationship Id="rId19" Type="http://schemas.openxmlformats.org/officeDocument/2006/relationships/image" Target="../media/image5.png"/><Relationship Id="rId6" Type="http://schemas.openxmlformats.org/officeDocument/2006/relationships/image" Target="../media/image16.png"/><Relationship Id="rId18" Type="http://schemas.openxmlformats.org/officeDocument/2006/relationships/image" Target="../media/image6.pn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7560000" cy="10692000"/>
          </a:xfrm>
          <a:prstGeom prst="rect">
            <a:avLst/>
          </a:prstGeom>
          <a:solidFill>
            <a:srgbClr val="FBF9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" name="Google Shape;55;p13"/>
          <p:cNvGrpSpPr/>
          <p:nvPr/>
        </p:nvGrpSpPr>
        <p:grpSpPr>
          <a:xfrm>
            <a:off x="1510350" y="1043847"/>
            <a:ext cx="4539300" cy="3444275"/>
            <a:chOff x="1510350" y="1043847"/>
            <a:chExt cx="4539300" cy="3444275"/>
          </a:xfrm>
        </p:grpSpPr>
        <p:sp>
          <p:nvSpPr>
            <p:cNvPr id="56" name="Google Shape;56;p13"/>
            <p:cNvSpPr txBox="1"/>
            <p:nvPr/>
          </p:nvSpPr>
          <p:spPr>
            <a:xfrm>
              <a:off x="1510350" y="1043847"/>
              <a:ext cx="4539300" cy="227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3600">
                  <a:solidFill>
                    <a:srgbClr val="48433C"/>
                  </a:solidFill>
                  <a:latin typeface="Allura"/>
                  <a:ea typeface="Allura"/>
                  <a:cs typeface="Allura"/>
                  <a:sym typeface="Allura"/>
                </a:rPr>
                <a:t>Friends</a:t>
              </a:r>
              <a:endParaRPr sz="13600">
                <a:solidFill>
                  <a:srgbClr val="48433C"/>
                </a:solidFill>
                <a:latin typeface="Allura"/>
                <a:ea typeface="Allura"/>
                <a:cs typeface="Allura"/>
                <a:sym typeface="Allura"/>
              </a:endParaRPr>
            </a:p>
          </p:txBody>
        </p:sp>
        <p:sp>
          <p:nvSpPr>
            <p:cNvPr id="57" name="Google Shape;57;p13"/>
            <p:cNvSpPr txBox="1"/>
            <p:nvPr/>
          </p:nvSpPr>
          <p:spPr>
            <a:xfrm>
              <a:off x="1510350" y="2210222"/>
              <a:ext cx="4539300" cy="227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3600">
                  <a:solidFill>
                    <a:srgbClr val="48433C"/>
                  </a:solidFill>
                  <a:latin typeface="Allura"/>
                  <a:ea typeface="Allura"/>
                  <a:cs typeface="Allura"/>
                  <a:sym typeface="Allura"/>
                </a:rPr>
                <a:t>giving</a:t>
              </a:r>
              <a:endParaRPr sz="13600">
                <a:solidFill>
                  <a:srgbClr val="48433C"/>
                </a:solidFill>
                <a:latin typeface="Allura"/>
                <a:ea typeface="Allura"/>
                <a:cs typeface="Allura"/>
                <a:sym typeface="Allura"/>
              </a:endParaRPr>
            </a:p>
          </p:txBody>
        </p:sp>
      </p:grpSp>
      <p:grpSp>
        <p:nvGrpSpPr>
          <p:cNvPr id="58" name="Google Shape;58;p13"/>
          <p:cNvGrpSpPr/>
          <p:nvPr/>
        </p:nvGrpSpPr>
        <p:grpSpPr>
          <a:xfrm>
            <a:off x="5484875" y="0"/>
            <a:ext cx="2075125" cy="10692000"/>
            <a:chOff x="5484875" y="0"/>
            <a:chExt cx="2075125" cy="10692000"/>
          </a:xfrm>
        </p:grpSpPr>
        <p:pic>
          <p:nvPicPr>
            <p:cNvPr id="59" name="Google Shape;59;p13" title="editor_16601_Flat_lay_watercolor_illustration_of_a_small_pump_87b42c60-c7fa-43c5-9812-6d6f2a12f4df_1 5.png"/>
            <p:cNvPicPr preferRelativeResize="0"/>
            <p:nvPr/>
          </p:nvPicPr>
          <p:blipFill rotWithShape="1">
            <a:blip r:embed="rId3">
              <a:alphaModFix/>
            </a:blip>
            <a:srcRect b="0" l="0" r="64727" t="0"/>
            <a:stretch/>
          </p:blipFill>
          <p:spPr>
            <a:xfrm>
              <a:off x="6182850" y="3919900"/>
              <a:ext cx="1377149" cy="5858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13" title="editor_16601_Flat_lay_watercolor_illustration_of_a_pie_minima_0ec183ed-d076-481a-ab4f-8735eed15282_3 5.png"/>
            <p:cNvPicPr preferRelativeResize="0"/>
            <p:nvPr/>
          </p:nvPicPr>
          <p:blipFill rotWithShape="1">
            <a:blip r:embed="rId4">
              <a:alphaModFix/>
            </a:blip>
            <a:srcRect b="19444" l="19441" r="33426" t="33518"/>
            <a:stretch/>
          </p:blipFill>
          <p:spPr>
            <a:xfrm>
              <a:off x="6837725" y="5734950"/>
              <a:ext cx="718425" cy="734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13" title="editor_16601_Flat_lay_watercolor_illustration_of_a_porcini_mu_b196f6cd-ebc8-47fb-b321-4313b7cc2537_0__1_-removebg-preview 1.png"/>
            <p:cNvPicPr preferRelativeResize="0"/>
            <p:nvPr/>
          </p:nvPicPr>
          <p:blipFill rotWithShape="1">
            <a:blip r:embed="rId5">
              <a:alphaModFix/>
            </a:blip>
            <a:srcRect b="0" l="0" r="30109" t="0"/>
            <a:stretch/>
          </p:blipFill>
          <p:spPr>
            <a:xfrm>
              <a:off x="6747150" y="7030850"/>
              <a:ext cx="812850" cy="1262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3" title="editor_16601_Flat_lay_watercolor_illustration_of_a_small_pump_87b42c60-c7fa-43c5-9812-6d6f2a12f4df_1 1.png"/>
            <p:cNvPicPr preferRelativeResize="0"/>
            <p:nvPr/>
          </p:nvPicPr>
          <p:blipFill rotWithShape="1">
            <a:blip r:embed="rId6">
              <a:alphaModFix/>
            </a:blip>
            <a:srcRect b="32347" l="17987" r="24652" t="12471"/>
            <a:stretch/>
          </p:blipFill>
          <p:spPr>
            <a:xfrm>
              <a:off x="5786200" y="9124625"/>
              <a:ext cx="1773798" cy="1567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13" title="editor_16601_Flat_lay_watercolor_illustration_of_a_corn__mini_7c8ef1e1-edc5-44b6-9f39-165db9195d4c_3-removebg-preview 1.png"/>
            <p:cNvPicPr preferRelativeResize="0"/>
            <p:nvPr/>
          </p:nvPicPr>
          <p:blipFill rotWithShape="1">
            <a:blip r:embed="rId7">
              <a:alphaModFix/>
            </a:blip>
            <a:srcRect b="9090" l="4247" r="37483" t="4246"/>
            <a:stretch/>
          </p:blipFill>
          <p:spPr>
            <a:xfrm>
              <a:off x="6061950" y="2694925"/>
              <a:ext cx="1498049" cy="2584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3" title="editor_16601_Flat_lay_watercolor_illustration_of_a_glass_of_m_86158740-fbff-4050-b17c-450774913b22_3-removebg-preview 1.png"/>
            <p:cNvPicPr preferRelativeResize="0"/>
            <p:nvPr/>
          </p:nvPicPr>
          <p:blipFill rotWithShape="1">
            <a:blip r:embed="rId8">
              <a:alphaModFix/>
            </a:blip>
            <a:srcRect b="12029" l="12015" r="21999" t="17248"/>
            <a:stretch/>
          </p:blipFill>
          <p:spPr>
            <a:xfrm>
              <a:off x="6232375" y="0"/>
              <a:ext cx="1327624" cy="17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3" title="editor_16601_Flat_lay_watercolor_illustration_of_a_pie_minima_0ec183ed-d076-481a-ab4f-8735eed15282_3 2.png"/>
            <p:cNvPicPr preferRelativeResize="0"/>
            <p:nvPr/>
          </p:nvPicPr>
          <p:blipFill rotWithShape="1">
            <a:blip r:embed="rId9">
              <a:alphaModFix/>
            </a:blip>
            <a:srcRect b="22965" l="6278" r="6278" t="22960"/>
            <a:stretch/>
          </p:blipFill>
          <p:spPr>
            <a:xfrm>
              <a:off x="5484875" y="69069"/>
              <a:ext cx="664200" cy="432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13" title="editor_16601_Flat_lay_watercolor_illustration_of_a_pie_minima_0ec183ed-d076-481a-ab4f-8735eed15282_3 3.png"/>
            <p:cNvPicPr preferRelativeResize="0"/>
            <p:nvPr/>
          </p:nvPicPr>
          <p:blipFill rotWithShape="1">
            <a:blip r:embed="rId10">
              <a:alphaModFix/>
            </a:blip>
            <a:srcRect b="0" l="10938" r="20176" t="0"/>
            <a:stretch/>
          </p:blipFill>
          <p:spPr>
            <a:xfrm>
              <a:off x="6772988" y="8565413"/>
              <a:ext cx="603350" cy="783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13" title="editor_16601_Flat_lay_watercolor_illustration_of_a_pie_minima_0ec183ed-d076-481a-ab4f-8735eed15282_3 3-2.png"/>
            <p:cNvPicPr preferRelativeResize="0"/>
            <p:nvPr/>
          </p:nvPicPr>
          <p:blipFill rotWithShape="1">
            <a:blip r:embed="rId11">
              <a:alphaModFix/>
            </a:blip>
            <a:srcRect b="9300" l="11556" r="28660" t="25523"/>
            <a:stretch/>
          </p:blipFill>
          <p:spPr>
            <a:xfrm>
              <a:off x="6939850" y="1948875"/>
              <a:ext cx="620149" cy="8136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" name="Google Shape;68;p13"/>
          <p:cNvGrpSpPr/>
          <p:nvPr/>
        </p:nvGrpSpPr>
        <p:grpSpPr>
          <a:xfrm>
            <a:off x="-11150" y="0"/>
            <a:ext cx="1982351" cy="10692002"/>
            <a:chOff x="-11150" y="0"/>
            <a:chExt cx="1982351" cy="10692002"/>
          </a:xfrm>
        </p:grpSpPr>
        <p:pic>
          <p:nvPicPr>
            <p:cNvPr id="69" name="Google Shape;69;p13" title="editor_16601_Flat_lay_watercolor_illustration_of_a_small_pump_87b42c60-c7fa-43c5-9812-6d6f2a12f4df_1 7.png"/>
            <p:cNvPicPr preferRelativeResize="0"/>
            <p:nvPr/>
          </p:nvPicPr>
          <p:blipFill rotWithShape="1">
            <a:blip r:embed="rId12">
              <a:alphaModFix/>
            </a:blip>
            <a:srcRect b="33083" l="56157" r="0" t="0"/>
            <a:stretch/>
          </p:blipFill>
          <p:spPr>
            <a:xfrm>
              <a:off x="0" y="7030850"/>
              <a:ext cx="1971201" cy="36611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3" title="editor_16601_Flat_lay_watercolor_illustration_of_a_small_pump_87b42c60-c7fa-43c5-9812-6d6f2a12f4df_1 6.png"/>
            <p:cNvPicPr preferRelativeResize="0"/>
            <p:nvPr/>
          </p:nvPicPr>
          <p:blipFill rotWithShape="1">
            <a:blip r:embed="rId13">
              <a:alphaModFix/>
            </a:blip>
            <a:srcRect b="0" l="63689" r="0" t="16317"/>
            <a:stretch/>
          </p:blipFill>
          <p:spPr>
            <a:xfrm>
              <a:off x="-5349" y="0"/>
              <a:ext cx="1327626" cy="4590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3" title="editor_16601_Flat_lay_watercolor_illustration_of_a_pie_minima_0ec183ed-d076-481a-ab4f-8735eed15282_3 6.png"/>
            <p:cNvPicPr preferRelativeResize="0"/>
            <p:nvPr/>
          </p:nvPicPr>
          <p:blipFill rotWithShape="1">
            <a:blip r:embed="rId14">
              <a:alphaModFix/>
            </a:blip>
            <a:srcRect b="40062" l="24725" r="24720" t="24723"/>
            <a:stretch/>
          </p:blipFill>
          <p:spPr>
            <a:xfrm>
              <a:off x="-11150" y="2827852"/>
              <a:ext cx="758151" cy="53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3" title="editor_16601_Flat_lay_watercolor_illustration_of_a_roasted_tu_7eddfaee-7fa1-401d-ae20-e258a441d33c_0-removebg-preview 1.png"/>
            <p:cNvPicPr preferRelativeResize="0"/>
            <p:nvPr/>
          </p:nvPicPr>
          <p:blipFill rotWithShape="1">
            <a:blip r:embed="rId15">
              <a:alphaModFix/>
            </a:blip>
            <a:srcRect b="0" l="29854" r="0" t="0"/>
            <a:stretch/>
          </p:blipFill>
          <p:spPr>
            <a:xfrm>
              <a:off x="0" y="3599600"/>
              <a:ext cx="907025" cy="1915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3" title="editor_16601_Flat_lay_watercolor_illustration_of_a_sandwich_m_1236cb32-8ff4-460f-8e75-0a40596a5925_3-removebg-preview 1.png"/>
            <p:cNvPicPr preferRelativeResize="0"/>
            <p:nvPr/>
          </p:nvPicPr>
          <p:blipFill rotWithShape="1">
            <a:blip r:embed="rId16">
              <a:alphaModFix/>
            </a:blip>
            <a:srcRect b="0" l="46356" r="5355" t="24947"/>
            <a:stretch/>
          </p:blipFill>
          <p:spPr>
            <a:xfrm>
              <a:off x="-4" y="8015225"/>
              <a:ext cx="1485576" cy="2584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13" title="editor_16601_Flat_lay_watercolor_illustration_of_a_pie_minima_0ec183ed-d076-481a-ab4f-8735eed15282_3 1.png"/>
            <p:cNvPicPr preferRelativeResize="0"/>
            <p:nvPr/>
          </p:nvPicPr>
          <p:blipFill rotWithShape="1">
            <a:blip r:embed="rId17">
              <a:alphaModFix/>
            </a:blip>
            <a:srcRect b="0" l="41938" r="0" t="0"/>
            <a:stretch/>
          </p:blipFill>
          <p:spPr>
            <a:xfrm>
              <a:off x="1" y="287525"/>
              <a:ext cx="1432473" cy="2264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13" title="editor_16601_Flat_lay_watercolor_illustration_of_a_pie_minima_0ec183ed-d076-481a-ab4f-8735eed15282_3 3-1.png"/>
            <p:cNvPicPr preferRelativeResize="0"/>
            <p:nvPr/>
          </p:nvPicPr>
          <p:blipFill rotWithShape="1">
            <a:blip r:embed="rId18">
              <a:alphaModFix/>
            </a:blip>
            <a:srcRect b="36470" l="24168" r="38266" t="26247"/>
            <a:stretch/>
          </p:blipFill>
          <p:spPr>
            <a:xfrm>
              <a:off x="867400" y="10012900"/>
              <a:ext cx="718424" cy="679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3" title="editor_16601_Flat_lay_watercolor_illustration_of_a_pie_minima_0ec183ed-d076-481a-ab4f-8735eed15282_3 3-3.png"/>
            <p:cNvPicPr preferRelativeResize="0"/>
            <p:nvPr/>
          </p:nvPicPr>
          <p:blipFill rotWithShape="1">
            <a:blip r:embed="rId19">
              <a:alphaModFix/>
            </a:blip>
            <a:srcRect b="19828" l="41763" r="29775" t="19828"/>
            <a:stretch/>
          </p:blipFill>
          <p:spPr>
            <a:xfrm>
              <a:off x="3" y="6172625"/>
              <a:ext cx="571325" cy="1216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13" title="editor_16601_Flat_lay_watercolor_illustration_of_a_pie_minima_0ec183ed-d076-481a-ab4f-8735eed15282_3 4.png"/>
            <p:cNvPicPr preferRelativeResize="0"/>
            <p:nvPr/>
          </p:nvPicPr>
          <p:blipFill rotWithShape="1">
            <a:blip r:embed="rId20">
              <a:alphaModFix/>
            </a:blip>
            <a:srcRect b="7849" l="14347" r="14340" t="8377"/>
            <a:stretch/>
          </p:blipFill>
          <p:spPr>
            <a:xfrm>
              <a:off x="846425" y="43575"/>
              <a:ext cx="664200" cy="697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" name="Google Shape;78;p13"/>
          <p:cNvSpPr txBox="1"/>
          <p:nvPr/>
        </p:nvSpPr>
        <p:spPr>
          <a:xfrm>
            <a:off x="1510350" y="1058322"/>
            <a:ext cx="4539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48433C"/>
                </a:solidFill>
                <a:latin typeface="EB Garamond"/>
                <a:ea typeface="EB Garamond"/>
                <a:cs typeface="EB Garamond"/>
                <a:sym typeface="EB Garamond"/>
              </a:rPr>
              <a:t>PLEASE JOIN US FOR A</a:t>
            </a:r>
            <a:endParaRPr sz="1800">
              <a:solidFill>
                <a:srgbClr val="48433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9" name="Google Shape;79;p13"/>
          <p:cNvSpPr txBox="1"/>
          <p:nvPr/>
        </p:nvSpPr>
        <p:spPr>
          <a:xfrm>
            <a:off x="1510350" y="4630192"/>
            <a:ext cx="4539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48433C"/>
                </a:solidFill>
                <a:latin typeface="EB Garamond"/>
                <a:ea typeface="EB Garamond"/>
                <a:cs typeface="EB Garamond"/>
                <a:sym typeface="EB Garamond"/>
              </a:rPr>
              <a:t>LET’S GATHER, FEAST, </a:t>
            </a:r>
            <a:endParaRPr sz="1800">
              <a:solidFill>
                <a:srgbClr val="48433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48433C"/>
                </a:solidFill>
                <a:latin typeface="EB Garamond"/>
                <a:ea typeface="EB Garamond"/>
                <a:cs typeface="EB Garamond"/>
                <a:sym typeface="EB Garamond"/>
              </a:rPr>
              <a:t>AND GIVE THANKS — TOGETHER.</a:t>
            </a:r>
            <a:endParaRPr sz="1800">
              <a:solidFill>
                <a:srgbClr val="48433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0" name="Google Shape;80;p13"/>
          <p:cNvSpPr txBox="1"/>
          <p:nvPr/>
        </p:nvSpPr>
        <p:spPr>
          <a:xfrm>
            <a:off x="2888900" y="5630175"/>
            <a:ext cx="1782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7200">
                <a:solidFill>
                  <a:srgbClr val="48433C"/>
                </a:solidFill>
                <a:latin typeface="Allura"/>
                <a:ea typeface="Allura"/>
                <a:cs typeface="Allura"/>
                <a:sym typeface="Allura"/>
              </a:rPr>
              <a:t>15</a:t>
            </a:r>
            <a:endParaRPr sz="7200">
              <a:solidFill>
                <a:srgbClr val="48433C"/>
              </a:solidFill>
              <a:latin typeface="Allura"/>
              <a:ea typeface="Allura"/>
              <a:cs typeface="Allura"/>
              <a:sym typeface="Allura"/>
            </a:endParaRPr>
          </a:p>
        </p:txBody>
      </p:sp>
      <p:grpSp>
        <p:nvGrpSpPr>
          <p:cNvPr id="81" name="Google Shape;81;p13"/>
          <p:cNvGrpSpPr/>
          <p:nvPr/>
        </p:nvGrpSpPr>
        <p:grpSpPr>
          <a:xfrm>
            <a:off x="1399300" y="6160412"/>
            <a:ext cx="1782300" cy="434925"/>
            <a:chOff x="1399300" y="6160412"/>
            <a:chExt cx="1782300" cy="434925"/>
          </a:xfrm>
        </p:grpSpPr>
        <p:cxnSp>
          <p:nvCxnSpPr>
            <p:cNvPr id="82" name="Google Shape;82;p13"/>
            <p:cNvCxnSpPr/>
            <p:nvPr/>
          </p:nvCxnSpPr>
          <p:spPr>
            <a:xfrm>
              <a:off x="1467225" y="6160412"/>
              <a:ext cx="1688400" cy="0"/>
            </a:xfrm>
            <a:prstGeom prst="straightConnector1">
              <a:avLst/>
            </a:prstGeom>
            <a:noFill/>
            <a:ln cap="flat" cmpd="sng" w="9525">
              <a:solidFill>
                <a:srgbClr val="48433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3" name="Google Shape;83;p13"/>
            <p:cNvCxnSpPr/>
            <p:nvPr/>
          </p:nvCxnSpPr>
          <p:spPr>
            <a:xfrm>
              <a:off x="1467225" y="6595337"/>
              <a:ext cx="1688400" cy="0"/>
            </a:xfrm>
            <a:prstGeom prst="straightConnector1">
              <a:avLst/>
            </a:prstGeom>
            <a:noFill/>
            <a:ln cap="flat" cmpd="sng" w="9525">
              <a:solidFill>
                <a:srgbClr val="48433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4" name="Google Shape;84;p13"/>
            <p:cNvSpPr txBox="1"/>
            <p:nvPr/>
          </p:nvSpPr>
          <p:spPr>
            <a:xfrm>
              <a:off x="1399300" y="6247074"/>
              <a:ext cx="17823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700">
                  <a:solidFill>
                    <a:srgbClr val="48433C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SATURDAY</a:t>
              </a:r>
              <a:endParaRPr sz="1700">
                <a:solidFill>
                  <a:srgbClr val="48433C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grpSp>
        <p:nvGrpSpPr>
          <p:cNvPr id="85" name="Google Shape;85;p13"/>
          <p:cNvGrpSpPr/>
          <p:nvPr/>
        </p:nvGrpSpPr>
        <p:grpSpPr>
          <a:xfrm>
            <a:off x="4330467" y="6160412"/>
            <a:ext cx="1782300" cy="434925"/>
            <a:chOff x="1399300" y="6160412"/>
            <a:chExt cx="1782300" cy="434925"/>
          </a:xfrm>
        </p:grpSpPr>
        <p:cxnSp>
          <p:nvCxnSpPr>
            <p:cNvPr id="86" name="Google Shape;86;p13"/>
            <p:cNvCxnSpPr/>
            <p:nvPr/>
          </p:nvCxnSpPr>
          <p:spPr>
            <a:xfrm>
              <a:off x="1467225" y="6160412"/>
              <a:ext cx="1688400" cy="0"/>
            </a:xfrm>
            <a:prstGeom prst="straightConnector1">
              <a:avLst/>
            </a:prstGeom>
            <a:noFill/>
            <a:ln cap="flat" cmpd="sng" w="9525">
              <a:solidFill>
                <a:srgbClr val="48433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7" name="Google Shape;87;p13"/>
            <p:cNvCxnSpPr/>
            <p:nvPr/>
          </p:nvCxnSpPr>
          <p:spPr>
            <a:xfrm>
              <a:off x="1467225" y="6595337"/>
              <a:ext cx="1688400" cy="0"/>
            </a:xfrm>
            <a:prstGeom prst="straightConnector1">
              <a:avLst/>
            </a:prstGeom>
            <a:noFill/>
            <a:ln cap="flat" cmpd="sng" w="9525">
              <a:solidFill>
                <a:srgbClr val="48433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8" name="Google Shape;88;p13"/>
            <p:cNvSpPr txBox="1"/>
            <p:nvPr/>
          </p:nvSpPr>
          <p:spPr>
            <a:xfrm>
              <a:off x="1399300" y="6247074"/>
              <a:ext cx="17823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700">
                  <a:solidFill>
                    <a:srgbClr val="48433C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7 PM </a:t>
              </a:r>
              <a:r>
                <a:rPr lang="uk" sz="1700">
                  <a:solidFill>
                    <a:srgbClr val="48433C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-</a:t>
              </a:r>
              <a:r>
                <a:rPr lang="uk" sz="1700">
                  <a:solidFill>
                    <a:srgbClr val="48433C"/>
                  </a:solidFill>
                  <a:latin typeface="EB Garamond"/>
                  <a:ea typeface="EB Garamond"/>
                  <a:cs typeface="EB Garamond"/>
                  <a:sym typeface="EB Garamond"/>
                </a:rPr>
                <a:t> 10 PM</a:t>
              </a:r>
              <a:endParaRPr sz="1700">
                <a:solidFill>
                  <a:srgbClr val="48433C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</p:grpSp>
      <p:sp>
        <p:nvSpPr>
          <p:cNvPr id="89" name="Google Shape;89;p13"/>
          <p:cNvSpPr txBox="1"/>
          <p:nvPr/>
        </p:nvSpPr>
        <p:spPr>
          <a:xfrm>
            <a:off x="2441550" y="6908297"/>
            <a:ext cx="2676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48433C"/>
                </a:solidFill>
                <a:latin typeface="EB Garamond"/>
                <a:ea typeface="EB Garamond"/>
                <a:cs typeface="EB Garamond"/>
                <a:sym typeface="EB Garamond"/>
              </a:rPr>
              <a:t>NOVEMBER, 2025</a:t>
            </a:r>
            <a:endParaRPr sz="1800">
              <a:solidFill>
                <a:srgbClr val="48433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1986700" y="8120575"/>
            <a:ext cx="3586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48433C"/>
                </a:solidFill>
                <a:latin typeface="EB Garamond"/>
                <a:ea typeface="EB Garamond"/>
                <a:cs typeface="EB Garamond"/>
                <a:sym typeface="EB Garamond"/>
              </a:rPr>
              <a:t>ANNA’S RESIDENCE</a:t>
            </a:r>
            <a:endParaRPr sz="1800">
              <a:solidFill>
                <a:srgbClr val="48433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1986700" y="8602161"/>
            <a:ext cx="3586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48433C"/>
                </a:solidFill>
                <a:latin typeface="EB Garamond"/>
                <a:ea typeface="EB Garamond"/>
                <a:cs typeface="EB Garamond"/>
                <a:sym typeface="EB Garamond"/>
              </a:rPr>
              <a:t>123 MANSFIELD AVE,</a:t>
            </a:r>
            <a:endParaRPr sz="1800">
              <a:solidFill>
                <a:srgbClr val="48433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48433C"/>
                </a:solidFill>
                <a:latin typeface="EB Garamond"/>
                <a:ea typeface="EB Garamond"/>
                <a:cs typeface="EB Garamond"/>
                <a:sym typeface="EB Garamond"/>
              </a:rPr>
              <a:t>LOS ANGELES, CA 90001</a:t>
            </a:r>
            <a:endParaRPr sz="1800">
              <a:solidFill>
                <a:srgbClr val="48433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1986700" y="9360647"/>
            <a:ext cx="3586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48433C"/>
                </a:solidFill>
                <a:latin typeface="EB Garamond"/>
                <a:ea typeface="EB Garamond"/>
                <a:cs typeface="EB Garamond"/>
                <a:sym typeface="EB Garamond"/>
              </a:rPr>
              <a:t>RVSP +1 1234567890</a:t>
            </a:r>
            <a:endParaRPr sz="1800">
              <a:solidFill>
                <a:srgbClr val="48433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