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340">
          <p15:clr>
            <a:srgbClr val="9AA0A6"/>
          </p15:clr>
        </p15:guide>
        <p15:guide id="3" pos="4422">
          <p15:clr>
            <a:srgbClr val="9AA0A6"/>
          </p15:clr>
        </p15:guide>
        <p15:guide id="4" orient="horz" pos="283">
          <p15:clr>
            <a:srgbClr val="9AA0A6"/>
          </p15:clr>
        </p15:guide>
        <p15:guide id="5" orient="horz" pos="6452">
          <p15:clr>
            <a:srgbClr val="9AA0A6"/>
          </p15:clr>
        </p15:guide>
        <p15:guide id="6" orient="horz" pos="6350">
          <p15:clr>
            <a:srgbClr val="9AA0A6"/>
          </p15:clr>
        </p15:guide>
        <p15:guide id="7" pos="567">
          <p15:clr>
            <a:srgbClr val="9AA0A6"/>
          </p15:clr>
        </p15:guide>
        <p15:guide id="8" orient="horz" pos="2550">
          <p15:clr>
            <a:srgbClr val="9AA0A6"/>
          </p15:clr>
        </p15:guide>
        <p15:guide id="9" pos="2835">
          <p15:clr>
            <a:srgbClr val="9AA0A6"/>
          </p15:clr>
        </p15:guide>
        <p15:guide id="10" orient="horz" pos="1361">
          <p15:clr>
            <a:srgbClr val="9AA0A6"/>
          </p15:clr>
        </p15:guide>
        <p15:guide id="11" orient="horz" pos="1646">
          <p15:clr>
            <a:srgbClr val="9AA0A6"/>
          </p15:clr>
        </p15:guide>
        <p15:guide id="12" orient="horz" pos="1241">
          <p15:clr>
            <a:srgbClr val="9AA0A6"/>
          </p15:clr>
        </p15:guide>
        <p15:guide id="13" pos="1928">
          <p15:clr>
            <a:srgbClr val="9AA0A6"/>
          </p15:clr>
        </p15:guide>
        <p15:guide id="14" orient="horz" pos="465">
          <p15:clr>
            <a:srgbClr val="9AA0A6"/>
          </p15:clr>
        </p15:guide>
        <p15:guide id="15" pos="737">
          <p15:clr>
            <a:srgbClr val="9AA0A6"/>
          </p15:clr>
        </p15:guide>
        <p15:guide id="16" pos="3018">
          <p15:clr>
            <a:srgbClr val="9AA0A6"/>
          </p15:clr>
        </p15:guide>
        <p15:guide id="17" pos="4252">
          <p15:clr>
            <a:srgbClr val="9AA0A6"/>
          </p15:clr>
        </p15:guide>
        <p15:guide id="18" pos="1814">
          <p15:clr>
            <a:srgbClr val="9AA0A6"/>
          </p15:clr>
        </p15:guide>
        <p15:guide id="19" orient="horz" pos="383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340"/>
        <p:guide pos="4422"/>
        <p:guide pos="283" orient="horz"/>
        <p:guide pos="6452" orient="horz"/>
        <p:guide pos="6350" orient="horz"/>
        <p:guide pos="567"/>
        <p:guide pos="2550" orient="horz"/>
        <p:guide pos="2835"/>
        <p:guide pos="1361" orient="horz"/>
        <p:guide pos="1646" orient="horz"/>
        <p:guide pos="1241" orient="horz"/>
        <p:guide pos="1928"/>
        <p:guide pos="465" orient="horz"/>
        <p:guide pos="737"/>
        <p:guide pos="3018"/>
        <p:guide pos="4252"/>
        <p:guide pos="1814"/>
        <p:guide pos="383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4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900000" y="450000"/>
            <a:ext cx="6120000" cy="9630000"/>
          </a:xfrm>
          <a:prstGeom prst="round1Rect">
            <a:avLst>
              <a:gd fmla="val 7472" name="adj"/>
            </a:avLst>
          </a:prstGeom>
          <a:solidFill>
            <a:srgbClr val="77CB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40000" y="4057650"/>
            <a:ext cx="3960000" cy="5994300"/>
          </a:xfrm>
          <a:prstGeom prst="round1Rect">
            <a:avLst>
              <a:gd fmla="val 10208" name="adj"/>
            </a:avLst>
          </a:prstGeom>
          <a:solidFill>
            <a:srgbClr val="203666"/>
          </a:solidFill>
          <a:ln>
            <a:noFill/>
          </a:ln>
          <a:effectLst>
            <a:outerShdw blurRad="171450" rotWithShape="0" algn="bl" dir="3420000" dist="47625">
              <a:srgbClr val="000000">
                <a:alpha val="41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40000" y="0"/>
            <a:ext cx="160200" cy="3771900"/>
          </a:xfrm>
          <a:prstGeom prst="rect">
            <a:avLst/>
          </a:prstGeom>
          <a:solidFill>
            <a:srgbClr val="FECD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5400000">
            <a:off x="6118125" y="2717700"/>
            <a:ext cx="127200" cy="2781300"/>
          </a:xfrm>
          <a:prstGeom prst="rect">
            <a:avLst/>
          </a:prstGeom>
          <a:solidFill>
            <a:srgbClr val="FECD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900000" y="2255325"/>
            <a:ext cx="6120000" cy="357900"/>
          </a:xfrm>
          <a:prstGeom prst="rect">
            <a:avLst/>
          </a:prstGeom>
          <a:solidFill>
            <a:srgbClr val="203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8000" y="738000"/>
            <a:ext cx="1231500" cy="12315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grpSp>
        <p:nvGrpSpPr>
          <p:cNvPr id="60" name="Google Shape;60;p13"/>
          <p:cNvGrpSpPr/>
          <p:nvPr/>
        </p:nvGrpSpPr>
        <p:grpSpPr>
          <a:xfrm>
            <a:off x="3060000" y="738000"/>
            <a:ext cx="249900" cy="1231500"/>
            <a:chOff x="3060000" y="738000"/>
            <a:chExt cx="249900" cy="1231500"/>
          </a:xfrm>
        </p:grpSpPr>
        <p:sp>
          <p:nvSpPr>
            <p:cNvPr id="61" name="Google Shape;61;p13"/>
            <p:cNvSpPr/>
            <p:nvPr/>
          </p:nvSpPr>
          <p:spPr>
            <a:xfrm>
              <a:off x="3060000" y="738000"/>
              <a:ext cx="126000" cy="1231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3250500" y="738000"/>
              <a:ext cx="59400" cy="12315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Google Shape;63;p13"/>
          <p:cNvSpPr txBox="1"/>
          <p:nvPr/>
        </p:nvSpPr>
        <p:spPr>
          <a:xfrm>
            <a:off x="3490463" y="611925"/>
            <a:ext cx="2743200" cy="11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4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GIOVANNI</a:t>
            </a:r>
            <a:endParaRPr b="1" sz="34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4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CRONA</a:t>
            </a:r>
            <a:endParaRPr b="1" sz="34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490463" y="1629900"/>
            <a:ext cx="3086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PROFESSIONAL TITLE</a:t>
            </a:r>
            <a:endParaRPr b="1" sz="2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069125" y="2771775"/>
            <a:ext cx="1678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OBJECTIVE</a:t>
            </a:r>
            <a:endParaRPr b="1" sz="16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540000" y="4048125"/>
            <a:ext cx="3960000" cy="6643800"/>
          </a:xfrm>
          <a:prstGeom prst="round1Rect">
            <a:avLst>
              <a:gd fmla="val 10208" name="adj"/>
            </a:avLst>
          </a:prstGeom>
          <a:solidFill>
            <a:srgbClr val="203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1085850" y="3067050"/>
            <a:ext cx="56643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Fresh graduate with a BA in Cognitive Science from UCLA (GPA 3.95). Awarded Dean’s List three times. Member of UCLA Golden Key and Phi Theta Kappa. Seeks funds to pursue a Master’s Degree in Linguistics at UCLA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4750" y="4216200"/>
            <a:ext cx="27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FECD33"/>
                </a:solidFill>
                <a:latin typeface="Montserrat"/>
                <a:ea typeface="Montserrat"/>
                <a:cs typeface="Montserrat"/>
                <a:sym typeface="Montserrat"/>
              </a:rPr>
              <a:t>SKILLS</a:t>
            </a:r>
            <a:endParaRPr b="1" sz="1600">
              <a:solidFill>
                <a:srgbClr val="FECD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804750" y="4571100"/>
            <a:ext cx="1814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Illustrator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Photoshop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Premiere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Corel Draw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Microsoft Office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2880000" y="4714875"/>
            <a:ext cx="1260000" cy="95400"/>
            <a:chOff x="2880000" y="4943475"/>
            <a:chExt cx="1260000" cy="95400"/>
          </a:xfrm>
        </p:grpSpPr>
        <p:sp>
          <p:nvSpPr>
            <p:cNvPr id="71" name="Google Shape;71;p13"/>
            <p:cNvSpPr/>
            <p:nvPr/>
          </p:nvSpPr>
          <p:spPr>
            <a:xfrm>
              <a:off x="2880000" y="4943475"/>
              <a:ext cx="1260000" cy="95400"/>
            </a:xfrm>
            <a:prstGeom prst="rect">
              <a:avLst/>
            </a:prstGeom>
            <a:noFill/>
            <a:ln cap="flat" cmpd="sng" w="9525">
              <a:solidFill>
                <a:srgbClr val="FECD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2880000" y="4943475"/>
              <a:ext cx="918000" cy="95400"/>
            </a:xfrm>
            <a:prstGeom prst="rect">
              <a:avLst/>
            </a:prstGeom>
            <a:solidFill>
              <a:srgbClr val="FECD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2880000" y="4996800"/>
            <a:ext cx="1260000" cy="95400"/>
            <a:chOff x="2880000" y="4943475"/>
            <a:chExt cx="1260000" cy="95400"/>
          </a:xfrm>
        </p:grpSpPr>
        <p:sp>
          <p:nvSpPr>
            <p:cNvPr id="74" name="Google Shape;74;p13"/>
            <p:cNvSpPr/>
            <p:nvPr/>
          </p:nvSpPr>
          <p:spPr>
            <a:xfrm>
              <a:off x="2880000" y="4943475"/>
              <a:ext cx="1260000" cy="95400"/>
            </a:xfrm>
            <a:prstGeom prst="rect">
              <a:avLst/>
            </a:prstGeom>
            <a:noFill/>
            <a:ln cap="flat" cmpd="sng" w="9525">
              <a:solidFill>
                <a:srgbClr val="FECD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2880000" y="4943475"/>
              <a:ext cx="1015800" cy="95400"/>
            </a:xfrm>
            <a:prstGeom prst="rect">
              <a:avLst/>
            </a:prstGeom>
            <a:solidFill>
              <a:srgbClr val="FECD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2880000" y="5262150"/>
            <a:ext cx="1260000" cy="95400"/>
            <a:chOff x="2880000" y="4943475"/>
            <a:chExt cx="1260000" cy="95400"/>
          </a:xfrm>
        </p:grpSpPr>
        <p:sp>
          <p:nvSpPr>
            <p:cNvPr id="77" name="Google Shape;77;p13"/>
            <p:cNvSpPr/>
            <p:nvPr/>
          </p:nvSpPr>
          <p:spPr>
            <a:xfrm>
              <a:off x="2880000" y="4943475"/>
              <a:ext cx="1260000" cy="95400"/>
            </a:xfrm>
            <a:prstGeom prst="rect">
              <a:avLst/>
            </a:prstGeom>
            <a:noFill/>
            <a:ln cap="flat" cmpd="sng" w="9525">
              <a:solidFill>
                <a:srgbClr val="FECD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2880000" y="4943475"/>
              <a:ext cx="910800" cy="95400"/>
            </a:xfrm>
            <a:prstGeom prst="rect">
              <a:avLst/>
            </a:prstGeom>
            <a:solidFill>
              <a:srgbClr val="FECD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2880000" y="5527500"/>
            <a:ext cx="1260000" cy="95400"/>
            <a:chOff x="2880000" y="4943475"/>
            <a:chExt cx="1260000" cy="95400"/>
          </a:xfrm>
        </p:grpSpPr>
        <p:sp>
          <p:nvSpPr>
            <p:cNvPr id="80" name="Google Shape;80;p13"/>
            <p:cNvSpPr/>
            <p:nvPr/>
          </p:nvSpPr>
          <p:spPr>
            <a:xfrm>
              <a:off x="2880000" y="4943475"/>
              <a:ext cx="1260000" cy="95400"/>
            </a:xfrm>
            <a:prstGeom prst="rect">
              <a:avLst/>
            </a:prstGeom>
            <a:noFill/>
            <a:ln cap="flat" cmpd="sng" w="9525">
              <a:solidFill>
                <a:srgbClr val="FECD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2880000" y="4943475"/>
              <a:ext cx="1025100" cy="95400"/>
            </a:xfrm>
            <a:prstGeom prst="rect">
              <a:avLst/>
            </a:prstGeom>
            <a:solidFill>
              <a:srgbClr val="FECD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" name="Google Shape;82;p13"/>
          <p:cNvGrpSpPr/>
          <p:nvPr/>
        </p:nvGrpSpPr>
        <p:grpSpPr>
          <a:xfrm>
            <a:off x="2880000" y="5810175"/>
            <a:ext cx="1260000" cy="95400"/>
            <a:chOff x="2880000" y="4943475"/>
            <a:chExt cx="1260000" cy="95400"/>
          </a:xfrm>
        </p:grpSpPr>
        <p:sp>
          <p:nvSpPr>
            <p:cNvPr id="83" name="Google Shape;83;p13"/>
            <p:cNvSpPr/>
            <p:nvPr/>
          </p:nvSpPr>
          <p:spPr>
            <a:xfrm>
              <a:off x="2880000" y="4943475"/>
              <a:ext cx="1260000" cy="95400"/>
            </a:xfrm>
            <a:prstGeom prst="rect">
              <a:avLst/>
            </a:prstGeom>
            <a:noFill/>
            <a:ln cap="flat" cmpd="sng" w="9525">
              <a:solidFill>
                <a:srgbClr val="FECD3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2880000" y="4943475"/>
              <a:ext cx="1141800" cy="95400"/>
            </a:xfrm>
            <a:prstGeom prst="rect">
              <a:avLst/>
            </a:prstGeom>
            <a:solidFill>
              <a:srgbClr val="FECD3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" name="Google Shape;85;p13"/>
          <p:cNvSpPr txBox="1"/>
          <p:nvPr/>
        </p:nvSpPr>
        <p:spPr>
          <a:xfrm>
            <a:off x="804750" y="6048600"/>
            <a:ext cx="27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FECD33"/>
                </a:solidFill>
                <a:latin typeface="Montserrat"/>
                <a:ea typeface="Montserrat"/>
                <a:cs typeface="Montserrat"/>
                <a:sym typeface="Montserrat"/>
              </a:rPr>
              <a:t>AWARDS</a:t>
            </a:r>
            <a:endParaRPr b="1" sz="1600">
              <a:solidFill>
                <a:srgbClr val="FECD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823800" y="6399300"/>
            <a:ext cx="18144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BLUE RIBBON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Wallace &amp; Co. Design Competition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777550" y="6399300"/>
            <a:ext cx="14898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GOLD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Graphic Design Guild Competition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804750" y="7229100"/>
            <a:ext cx="27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FECD33"/>
                </a:solidFill>
                <a:latin typeface="Montserrat"/>
                <a:ea typeface="Montserrat"/>
                <a:cs typeface="Montserrat"/>
                <a:sym typeface="Montserrat"/>
              </a:rPr>
              <a:t>ACHIEVEMENTS</a:t>
            </a:r>
            <a:endParaRPr b="1" sz="1600">
              <a:solidFill>
                <a:srgbClr val="FECD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804750" y="7581900"/>
            <a:ext cx="19800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Finished Top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Master of Industrial Design, Heiman University, 2017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790000" y="7581900"/>
            <a:ext cx="1678800" cy="12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Graduated</a:t>
            </a: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Top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BS Industrial Engineering,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West Winslough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University, 2015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804750" y="8600700"/>
            <a:ext cx="27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FECD33"/>
                </a:solidFill>
                <a:latin typeface="Montserrat"/>
                <a:ea typeface="Montserrat"/>
                <a:cs typeface="Montserrat"/>
                <a:sym typeface="Montserrat"/>
              </a:rPr>
              <a:t>REFERENCES</a:t>
            </a:r>
            <a:endParaRPr b="1" sz="1600">
              <a:solidFill>
                <a:srgbClr val="FECD3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804750" y="8953500"/>
            <a:ext cx="19800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Mrs. Abbie Hoppe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Account Executive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391-480-4487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mail@domain.ltd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790000" y="8953500"/>
            <a:ext cx="19800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Layne Medhurst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Account Manager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323-120-4264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mail@domain.ltd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4688775" y="4216200"/>
            <a:ext cx="2795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EDUCATION</a:t>
            </a:r>
            <a:endParaRPr b="1" sz="16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700475" y="4571100"/>
            <a:ext cx="23196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PROJECT MANAGEMENT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University of Detroit Mercy, 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2012 - 2014,United States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700475" y="5346000"/>
            <a:ext cx="23196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PROJECT MANAGEMENT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University of Detroit Mercy, 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2008 - 2012,United States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4700475" y="6146625"/>
            <a:ext cx="23196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PROJECT MANAGEMENT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University of Detroit Mercy, 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2005 - 2008,United States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4688775" y="6950400"/>
            <a:ext cx="27954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WORK</a:t>
            </a:r>
            <a:endParaRPr b="1" sz="16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solidFill>
                  <a:srgbClr val="203666"/>
                </a:solidFill>
                <a:latin typeface="Montserrat"/>
                <a:ea typeface="Montserrat"/>
                <a:cs typeface="Montserrat"/>
                <a:sym typeface="Montserrat"/>
              </a:rPr>
              <a:t>EXPERIENCE</a:t>
            </a:r>
            <a:endParaRPr b="1" sz="1600">
              <a:solidFill>
                <a:srgbClr val="203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700475" y="7632525"/>
            <a:ext cx="23196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GRAPHIK STUDIO OHIO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• 2015-</a:t>
            </a: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PRESENT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4693800" y="8067675"/>
            <a:ext cx="231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Graphic Designer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700475" y="8461200"/>
            <a:ext cx="23196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PLASSIVE STUDIO INC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• 2014-2015</a:t>
            </a:r>
            <a:endParaRPr b="1"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693800" y="8896350"/>
            <a:ext cx="2319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Graphic Designer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203666"/>
                </a:solidFill>
                <a:latin typeface="Open Sans"/>
                <a:ea typeface="Open Sans"/>
                <a:cs typeface="Open Sans"/>
                <a:sym typeface="Open Sans"/>
              </a:rPr>
              <a:t>Social Media Manager</a:t>
            </a:r>
            <a:endParaRPr sz="1200">
              <a:solidFill>
                <a:srgbClr val="20366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1352550" y="2249625"/>
            <a:ext cx="151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mail@domain.ltd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3500138" y="2249625"/>
            <a:ext cx="151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domain.ltd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5276550" y="2249625"/>
            <a:ext cx="1517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(386) 492 9740</a:t>
            </a:r>
            <a:endParaRPr sz="12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6" name="Google Shape;10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89350" y="2340675"/>
            <a:ext cx="187200" cy="18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70000" y="2340675"/>
            <a:ext cx="187200" cy="18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16388" y="2340675"/>
            <a:ext cx="187200" cy="18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3"/>
          <p:cNvSpPr/>
          <p:nvPr/>
        </p:nvSpPr>
        <p:spPr>
          <a:xfrm rot="5400000">
            <a:off x="4786200" y="7608600"/>
            <a:ext cx="140400" cy="5407200"/>
          </a:xfrm>
          <a:prstGeom prst="rect">
            <a:avLst/>
          </a:prstGeom>
          <a:solidFill>
            <a:srgbClr val="FECD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