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Raleway"/>
      <p:regular r:id="rId8"/>
      <p:bold r:id="rId9"/>
      <p:italic r:id="rId10"/>
      <p:boldItalic r:id="rId11"/>
    </p:embeddedFont>
    <p:embeddedFont>
      <p:font typeface="Roboto"/>
      <p:regular r:id="rId12"/>
      <p:bold r:id="rId13"/>
      <p:italic r:id="rId14"/>
      <p:boldItalic r:id="rId15"/>
    </p:embeddedFont>
    <p:embeddedFont>
      <p:font typeface="Lato"/>
      <p:regular r:id="rId16"/>
      <p:bold r:id="rId17"/>
      <p:italic r:id="rId18"/>
      <p:boldItalic r:id="rId19"/>
    </p:embeddedFont>
    <p:embeddedFont>
      <p:font typeface="Great Vibes"/>
      <p:regular r:id="rId20"/>
    </p:embeddedFont>
    <p:embeddedFont>
      <p:font typeface="Raleway Medium"/>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pos="1561">
          <p15:clr>
            <a:srgbClr val="9AA0A6"/>
          </p15:clr>
        </p15:guide>
        <p15:guide id="6" pos="2321">
          <p15:clr>
            <a:srgbClr val="9AA0A6"/>
          </p15:clr>
        </p15:guide>
        <p15:guide id="7" pos="2455">
          <p15:clr>
            <a:srgbClr val="9AA0A6"/>
          </p15:clr>
        </p15:guide>
        <p15:guide id="8" pos="4649">
          <p15:clr>
            <a:srgbClr val="9AA0A6"/>
          </p15:clr>
        </p15:guide>
        <p15:guide id="9" pos="260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1561"/>
        <p:guide pos="2321"/>
        <p:guide pos="2455"/>
        <p:guide pos="4649"/>
        <p:guide pos="260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reatVibes-regular.fntdata"/><Relationship Id="rId11" Type="http://schemas.openxmlformats.org/officeDocument/2006/relationships/font" Target="fonts/Raleway-boldItalic.fntdata"/><Relationship Id="rId22" Type="http://schemas.openxmlformats.org/officeDocument/2006/relationships/font" Target="fonts/RalewayMedium-bold.fntdata"/><Relationship Id="rId10" Type="http://schemas.openxmlformats.org/officeDocument/2006/relationships/font" Target="fonts/Raleway-italic.fntdata"/><Relationship Id="rId21" Type="http://schemas.openxmlformats.org/officeDocument/2006/relationships/font" Target="fonts/RalewayMedium-regular.fntdata"/><Relationship Id="rId13" Type="http://schemas.openxmlformats.org/officeDocument/2006/relationships/font" Target="fonts/Roboto-bold.fntdata"/><Relationship Id="rId24" Type="http://schemas.openxmlformats.org/officeDocument/2006/relationships/font" Target="fonts/RalewayMedium-boldItalic.fntdata"/><Relationship Id="rId12" Type="http://schemas.openxmlformats.org/officeDocument/2006/relationships/font" Target="fonts/Roboto-regular.fntdata"/><Relationship Id="rId23" Type="http://schemas.openxmlformats.org/officeDocument/2006/relationships/font" Target="fonts/Raleway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bold.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4090f6219_0_6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4090f621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64725" y="-698275"/>
            <a:ext cx="1772100" cy="1772100"/>
          </a:xfrm>
          <a:prstGeom prst="ellipse">
            <a:avLst/>
          </a:prstGeom>
          <a:no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3897025" y="1750450"/>
            <a:ext cx="3483000" cy="8941500"/>
          </a:xfrm>
          <a:prstGeom prst="rect">
            <a:avLst/>
          </a:prstGeom>
          <a:solidFill>
            <a:srgbClr val="2F31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75" y="1441275"/>
            <a:ext cx="7560000" cy="4707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3"/>
          <p:cNvPicPr preferRelativeResize="0"/>
          <p:nvPr/>
        </p:nvPicPr>
        <p:blipFill rotWithShape="1">
          <a:blip r:embed="rId3">
            <a:alphaModFix/>
          </a:blip>
          <a:srcRect b="1982" l="22989" r="18170" t="9896"/>
          <a:stretch/>
        </p:blipFill>
        <p:spPr>
          <a:xfrm>
            <a:off x="375007" y="389414"/>
            <a:ext cx="1713600" cy="1713600"/>
          </a:xfrm>
          <a:prstGeom prst="ellipse">
            <a:avLst/>
          </a:prstGeom>
          <a:noFill/>
          <a:ln cap="flat" cmpd="sng" w="38100">
            <a:solidFill>
              <a:schemeClr val="lt1"/>
            </a:solidFill>
            <a:prstDash val="solid"/>
            <a:round/>
            <a:headEnd len="sm" w="sm" type="none"/>
            <a:tailEnd len="sm" w="sm" type="none"/>
          </a:ln>
        </p:spPr>
      </p:pic>
      <p:sp>
        <p:nvSpPr>
          <p:cNvPr id="58" name="Google Shape;58;p13"/>
          <p:cNvSpPr txBox="1"/>
          <p:nvPr/>
        </p:nvSpPr>
        <p:spPr>
          <a:xfrm>
            <a:off x="2416632" y="294143"/>
            <a:ext cx="42357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000">
                <a:solidFill>
                  <a:srgbClr val="2F313E"/>
                </a:solidFill>
                <a:latin typeface="Spartan"/>
                <a:ea typeface="Spartan"/>
                <a:cs typeface="Spartan"/>
                <a:sym typeface="Spartan"/>
              </a:rPr>
              <a:t>Enoch Lebsack</a:t>
            </a:r>
            <a:endParaRPr sz="4000">
              <a:solidFill>
                <a:srgbClr val="2F313E"/>
              </a:solidFill>
              <a:latin typeface="Spartan"/>
              <a:ea typeface="Spartan"/>
              <a:cs typeface="Spartan"/>
              <a:sym typeface="Spartan"/>
            </a:endParaRPr>
          </a:p>
        </p:txBody>
      </p:sp>
      <p:sp>
        <p:nvSpPr>
          <p:cNvPr id="59" name="Google Shape;59;p13"/>
          <p:cNvSpPr txBox="1"/>
          <p:nvPr/>
        </p:nvSpPr>
        <p:spPr>
          <a:xfrm>
            <a:off x="2460753" y="985382"/>
            <a:ext cx="4235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rgbClr val="2F313E"/>
                </a:solidFill>
                <a:latin typeface="Raleway Medium"/>
                <a:ea typeface="Raleway Medium"/>
                <a:cs typeface="Raleway Medium"/>
                <a:sym typeface="Raleway Medium"/>
              </a:rPr>
              <a:t>CREATIVE DIRECTOR</a:t>
            </a:r>
            <a:endParaRPr sz="2100">
              <a:solidFill>
                <a:srgbClr val="2F313E"/>
              </a:solidFill>
              <a:latin typeface="Raleway Medium"/>
              <a:ea typeface="Raleway Medium"/>
              <a:cs typeface="Raleway Medium"/>
              <a:sym typeface="Raleway Medium"/>
            </a:endParaRPr>
          </a:p>
        </p:txBody>
      </p:sp>
      <p:sp>
        <p:nvSpPr>
          <p:cNvPr id="60" name="Google Shape;60;p13"/>
          <p:cNvSpPr txBox="1"/>
          <p:nvPr/>
        </p:nvSpPr>
        <p:spPr>
          <a:xfrm>
            <a:off x="2475459" y="1581257"/>
            <a:ext cx="1326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Lato"/>
                <a:ea typeface="Lato"/>
                <a:cs typeface="Lato"/>
                <a:sym typeface="Lato"/>
              </a:rPr>
              <a:t>+123-456-7890</a:t>
            </a:r>
            <a:endParaRPr sz="1100">
              <a:solidFill>
                <a:schemeClr val="lt1"/>
              </a:solidFill>
              <a:latin typeface="Lato"/>
              <a:ea typeface="Lato"/>
              <a:cs typeface="Lato"/>
              <a:sym typeface="Lato"/>
            </a:endParaRPr>
          </a:p>
        </p:txBody>
      </p:sp>
      <p:sp>
        <p:nvSpPr>
          <p:cNvPr id="61" name="Google Shape;61;p13"/>
          <p:cNvSpPr txBox="1"/>
          <p:nvPr/>
        </p:nvSpPr>
        <p:spPr>
          <a:xfrm>
            <a:off x="3897032" y="1581250"/>
            <a:ext cx="1636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Lato"/>
                <a:ea typeface="Lato"/>
                <a:cs typeface="Lato"/>
                <a:sym typeface="Lato"/>
              </a:rPr>
              <a:t>www.example-name.com</a:t>
            </a:r>
            <a:endParaRPr sz="1100">
              <a:solidFill>
                <a:schemeClr val="lt1"/>
              </a:solidFill>
              <a:latin typeface="Lato"/>
              <a:ea typeface="Lato"/>
              <a:cs typeface="Lato"/>
              <a:sym typeface="Lato"/>
            </a:endParaRPr>
          </a:p>
        </p:txBody>
      </p:sp>
      <p:sp>
        <p:nvSpPr>
          <p:cNvPr id="62" name="Google Shape;62;p13"/>
          <p:cNvSpPr txBox="1"/>
          <p:nvPr/>
        </p:nvSpPr>
        <p:spPr>
          <a:xfrm>
            <a:off x="5628805" y="1581250"/>
            <a:ext cx="1636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Lato"/>
                <a:ea typeface="Lato"/>
                <a:cs typeface="Lato"/>
                <a:sym typeface="Lato"/>
              </a:rPr>
              <a:t>@example-name.com</a:t>
            </a:r>
            <a:endParaRPr sz="1100">
              <a:solidFill>
                <a:schemeClr val="lt1"/>
              </a:solidFill>
              <a:latin typeface="Lato"/>
              <a:ea typeface="Lato"/>
              <a:cs typeface="Lato"/>
              <a:sym typeface="Lato"/>
            </a:endParaRPr>
          </a:p>
        </p:txBody>
      </p:sp>
      <p:cxnSp>
        <p:nvCxnSpPr>
          <p:cNvPr id="63" name="Google Shape;63;p13"/>
          <p:cNvCxnSpPr/>
          <p:nvPr/>
        </p:nvCxnSpPr>
        <p:spPr>
          <a:xfrm>
            <a:off x="360325" y="2786975"/>
            <a:ext cx="919200" cy="0"/>
          </a:xfrm>
          <a:prstGeom prst="straightConnector1">
            <a:avLst/>
          </a:prstGeom>
          <a:noFill/>
          <a:ln cap="flat" cmpd="sng" w="28575">
            <a:solidFill>
              <a:srgbClr val="2F313E"/>
            </a:solidFill>
            <a:prstDash val="solid"/>
            <a:round/>
            <a:headEnd len="med" w="med" type="none"/>
            <a:tailEnd len="med" w="med" type="none"/>
          </a:ln>
        </p:spPr>
      </p:cxnSp>
      <p:sp>
        <p:nvSpPr>
          <p:cNvPr id="64" name="Google Shape;64;p13"/>
          <p:cNvSpPr txBox="1"/>
          <p:nvPr/>
        </p:nvSpPr>
        <p:spPr>
          <a:xfrm>
            <a:off x="352646" y="2421950"/>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F313E"/>
                </a:solidFill>
                <a:latin typeface="Raleway"/>
                <a:ea typeface="Raleway"/>
                <a:cs typeface="Raleway"/>
                <a:sym typeface="Raleway"/>
              </a:rPr>
              <a:t>ABOUT ME</a:t>
            </a:r>
            <a:endParaRPr b="1" sz="2100">
              <a:solidFill>
                <a:srgbClr val="2F313E"/>
              </a:solidFill>
              <a:latin typeface="Raleway"/>
              <a:ea typeface="Raleway"/>
              <a:cs typeface="Raleway"/>
              <a:sym typeface="Raleway"/>
            </a:endParaRPr>
          </a:p>
        </p:txBody>
      </p:sp>
      <p:sp>
        <p:nvSpPr>
          <p:cNvPr id="65" name="Google Shape;65;p13"/>
          <p:cNvSpPr txBox="1"/>
          <p:nvPr/>
        </p:nvSpPr>
        <p:spPr>
          <a:xfrm>
            <a:off x="352650" y="2980825"/>
            <a:ext cx="3323700" cy="18471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rgbClr val="2F313E"/>
                </a:solidFill>
                <a:latin typeface="Roboto"/>
                <a:ea typeface="Roboto"/>
                <a:cs typeface="Roboto"/>
                <a:sym typeface="Roboto"/>
              </a:rPr>
              <a:t>Vivamus egestas nisl nunc, nec pretium orci ullamcorper eget. Orci varius natoque penatibus et magnis dis parturient montes, nascetur ridiculus mus. Sed venenatis ante vel est mollis, sit amet gravida ipsum placerat. Quisque eu gravida sem, ut molestie leo. Aenean at mauris nisl. Sed facilisis lobortis velit, lobortis.</a:t>
            </a:r>
            <a:endParaRPr sz="1200">
              <a:solidFill>
                <a:srgbClr val="2F313E"/>
              </a:solidFill>
              <a:latin typeface="Roboto"/>
              <a:ea typeface="Roboto"/>
              <a:cs typeface="Roboto"/>
              <a:sym typeface="Roboto"/>
            </a:endParaRPr>
          </a:p>
        </p:txBody>
      </p:sp>
      <p:cxnSp>
        <p:nvCxnSpPr>
          <p:cNvPr id="66" name="Google Shape;66;p13"/>
          <p:cNvCxnSpPr/>
          <p:nvPr/>
        </p:nvCxnSpPr>
        <p:spPr>
          <a:xfrm>
            <a:off x="360325" y="5095975"/>
            <a:ext cx="3323700" cy="0"/>
          </a:xfrm>
          <a:prstGeom prst="straightConnector1">
            <a:avLst/>
          </a:prstGeom>
          <a:noFill/>
          <a:ln cap="flat" cmpd="sng" w="19050">
            <a:solidFill>
              <a:srgbClr val="DADADA"/>
            </a:solidFill>
            <a:prstDash val="solid"/>
            <a:round/>
            <a:headEnd len="med" w="med" type="none"/>
            <a:tailEnd len="med" w="med" type="none"/>
          </a:ln>
        </p:spPr>
      </p:cxnSp>
      <p:cxnSp>
        <p:nvCxnSpPr>
          <p:cNvPr id="67" name="Google Shape;67;p13"/>
          <p:cNvCxnSpPr/>
          <p:nvPr/>
        </p:nvCxnSpPr>
        <p:spPr>
          <a:xfrm>
            <a:off x="360325" y="5762461"/>
            <a:ext cx="724200" cy="0"/>
          </a:xfrm>
          <a:prstGeom prst="straightConnector1">
            <a:avLst/>
          </a:prstGeom>
          <a:noFill/>
          <a:ln cap="flat" cmpd="sng" w="28575">
            <a:solidFill>
              <a:srgbClr val="2F313E"/>
            </a:solidFill>
            <a:prstDash val="solid"/>
            <a:round/>
            <a:headEnd len="med" w="med" type="none"/>
            <a:tailEnd len="med" w="med" type="none"/>
          </a:ln>
        </p:spPr>
      </p:cxnSp>
      <p:sp>
        <p:nvSpPr>
          <p:cNvPr id="68" name="Google Shape;68;p13"/>
          <p:cNvSpPr txBox="1"/>
          <p:nvPr/>
        </p:nvSpPr>
        <p:spPr>
          <a:xfrm>
            <a:off x="352646" y="5397436"/>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F313E"/>
                </a:solidFill>
                <a:latin typeface="Raleway"/>
                <a:ea typeface="Raleway"/>
                <a:cs typeface="Raleway"/>
                <a:sym typeface="Raleway"/>
              </a:rPr>
              <a:t>EDUCATION</a:t>
            </a:r>
            <a:endParaRPr b="1" sz="2100">
              <a:solidFill>
                <a:srgbClr val="2F313E"/>
              </a:solidFill>
              <a:latin typeface="Raleway"/>
              <a:ea typeface="Raleway"/>
              <a:cs typeface="Raleway"/>
              <a:sym typeface="Raleway"/>
            </a:endParaRPr>
          </a:p>
        </p:txBody>
      </p:sp>
      <p:sp>
        <p:nvSpPr>
          <p:cNvPr id="69" name="Google Shape;69;p13"/>
          <p:cNvSpPr txBox="1"/>
          <p:nvPr/>
        </p:nvSpPr>
        <p:spPr>
          <a:xfrm>
            <a:off x="352650" y="6004108"/>
            <a:ext cx="3323700" cy="1015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Clr>
                <a:schemeClr val="dk1"/>
              </a:buClr>
              <a:buSzPts val="1100"/>
              <a:buFont typeface="Arial"/>
              <a:buNone/>
            </a:pPr>
            <a:r>
              <a:rPr lang="ru" sz="1200">
                <a:solidFill>
                  <a:srgbClr val="2F313E"/>
                </a:solidFill>
                <a:latin typeface="Roboto"/>
                <a:ea typeface="Roboto"/>
                <a:cs typeface="Roboto"/>
                <a:sym typeface="Roboto"/>
              </a:rPr>
              <a:t>Enter Your Degree</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1100"/>
              <a:buFont typeface="Arial"/>
              <a:buNone/>
            </a:pPr>
            <a:r>
              <a:rPr lang="ru" sz="1200">
                <a:solidFill>
                  <a:srgbClr val="2F313E"/>
                </a:solidFill>
                <a:latin typeface="Roboto"/>
                <a:ea typeface="Roboto"/>
                <a:cs typeface="Roboto"/>
                <a:sym typeface="Roboto"/>
              </a:rPr>
              <a:t>Name of University / Location</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rgbClr val="2F313E"/>
                </a:solidFill>
                <a:latin typeface="Roboto"/>
                <a:ea typeface="Roboto"/>
                <a:cs typeface="Roboto"/>
                <a:sym typeface="Roboto"/>
              </a:rPr>
              <a:t>Suspendisse sagittis, urna eu commodo faucibus, velit dui cursus purus, vel elementum.</a:t>
            </a:r>
            <a:endParaRPr sz="1200">
              <a:solidFill>
                <a:srgbClr val="2F313E"/>
              </a:solidFill>
              <a:latin typeface="Roboto"/>
              <a:ea typeface="Roboto"/>
              <a:cs typeface="Roboto"/>
              <a:sym typeface="Roboto"/>
            </a:endParaRPr>
          </a:p>
        </p:txBody>
      </p:sp>
      <p:cxnSp>
        <p:nvCxnSpPr>
          <p:cNvPr id="70" name="Google Shape;70;p13"/>
          <p:cNvCxnSpPr/>
          <p:nvPr/>
        </p:nvCxnSpPr>
        <p:spPr>
          <a:xfrm>
            <a:off x="360325" y="8508986"/>
            <a:ext cx="3323700" cy="0"/>
          </a:xfrm>
          <a:prstGeom prst="straightConnector1">
            <a:avLst/>
          </a:prstGeom>
          <a:noFill/>
          <a:ln cap="flat" cmpd="sng" w="19050">
            <a:solidFill>
              <a:srgbClr val="DADADA"/>
            </a:solidFill>
            <a:prstDash val="solid"/>
            <a:round/>
            <a:headEnd len="med" w="med" type="none"/>
            <a:tailEnd len="med" w="med" type="none"/>
          </a:ln>
        </p:spPr>
      </p:cxnSp>
      <p:sp>
        <p:nvSpPr>
          <p:cNvPr id="71" name="Google Shape;71;p13"/>
          <p:cNvSpPr txBox="1"/>
          <p:nvPr/>
        </p:nvSpPr>
        <p:spPr>
          <a:xfrm>
            <a:off x="2650929" y="6018298"/>
            <a:ext cx="10407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solidFill>
                  <a:srgbClr val="2F313E"/>
                </a:solidFill>
                <a:latin typeface="Roboto"/>
                <a:ea typeface="Roboto"/>
                <a:cs typeface="Roboto"/>
                <a:sym typeface="Roboto"/>
              </a:rPr>
              <a:t>2010 - 2013</a:t>
            </a:r>
            <a:endParaRPr b="1" sz="1200">
              <a:solidFill>
                <a:srgbClr val="2F313E"/>
              </a:solidFill>
              <a:latin typeface="Roboto"/>
              <a:ea typeface="Roboto"/>
              <a:cs typeface="Roboto"/>
              <a:sym typeface="Roboto"/>
            </a:endParaRPr>
          </a:p>
        </p:txBody>
      </p:sp>
      <p:sp>
        <p:nvSpPr>
          <p:cNvPr id="72" name="Google Shape;72;p13"/>
          <p:cNvSpPr txBox="1"/>
          <p:nvPr/>
        </p:nvSpPr>
        <p:spPr>
          <a:xfrm>
            <a:off x="352650" y="7191694"/>
            <a:ext cx="3323700" cy="1015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rgbClr val="2F313E"/>
                </a:solidFill>
                <a:latin typeface="Roboto"/>
                <a:ea typeface="Roboto"/>
                <a:cs typeface="Roboto"/>
                <a:sym typeface="Roboto"/>
              </a:rPr>
              <a:t>Enter Your Degree</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rgbClr val="2F313E"/>
                </a:solidFill>
                <a:latin typeface="Roboto"/>
                <a:ea typeface="Roboto"/>
                <a:cs typeface="Roboto"/>
                <a:sym typeface="Roboto"/>
              </a:rPr>
              <a:t>Name of University / Location</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rgbClr val="2F313E"/>
                </a:solidFill>
                <a:latin typeface="Roboto"/>
                <a:ea typeface="Roboto"/>
                <a:cs typeface="Roboto"/>
                <a:sym typeface="Roboto"/>
              </a:rPr>
              <a:t>Suspendisse sagittis, urna eu commodo faucibus, velit dui cursus purus, vel elementum.</a:t>
            </a:r>
            <a:endParaRPr sz="1200">
              <a:solidFill>
                <a:srgbClr val="2F313E"/>
              </a:solidFill>
              <a:latin typeface="Roboto"/>
              <a:ea typeface="Roboto"/>
              <a:cs typeface="Roboto"/>
              <a:sym typeface="Roboto"/>
            </a:endParaRPr>
          </a:p>
        </p:txBody>
      </p:sp>
      <p:sp>
        <p:nvSpPr>
          <p:cNvPr id="73" name="Google Shape;73;p13"/>
          <p:cNvSpPr txBox="1"/>
          <p:nvPr/>
        </p:nvSpPr>
        <p:spPr>
          <a:xfrm>
            <a:off x="2650929" y="7205884"/>
            <a:ext cx="10407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200">
                <a:solidFill>
                  <a:srgbClr val="2F313E"/>
                </a:solidFill>
                <a:latin typeface="Roboto"/>
                <a:ea typeface="Roboto"/>
                <a:cs typeface="Roboto"/>
                <a:sym typeface="Roboto"/>
              </a:rPr>
              <a:t>2009 - 2010</a:t>
            </a:r>
            <a:endParaRPr b="1" sz="1200">
              <a:solidFill>
                <a:srgbClr val="2F313E"/>
              </a:solidFill>
              <a:latin typeface="Roboto"/>
              <a:ea typeface="Roboto"/>
              <a:cs typeface="Roboto"/>
              <a:sym typeface="Roboto"/>
            </a:endParaRPr>
          </a:p>
        </p:txBody>
      </p:sp>
      <p:cxnSp>
        <p:nvCxnSpPr>
          <p:cNvPr id="74" name="Google Shape;74;p13"/>
          <p:cNvCxnSpPr/>
          <p:nvPr/>
        </p:nvCxnSpPr>
        <p:spPr>
          <a:xfrm>
            <a:off x="360325" y="9172348"/>
            <a:ext cx="702300" cy="0"/>
          </a:xfrm>
          <a:prstGeom prst="straightConnector1">
            <a:avLst/>
          </a:prstGeom>
          <a:noFill/>
          <a:ln cap="flat" cmpd="sng" w="28575">
            <a:solidFill>
              <a:srgbClr val="2F313E"/>
            </a:solidFill>
            <a:prstDash val="solid"/>
            <a:round/>
            <a:headEnd len="med" w="med" type="none"/>
            <a:tailEnd len="med" w="med" type="none"/>
          </a:ln>
        </p:spPr>
      </p:cxnSp>
      <p:sp>
        <p:nvSpPr>
          <p:cNvPr id="75" name="Google Shape;75;p13"/>
          <p:cNvSpPr txBox="1"/>
          <p:nvPr/>
        </p:nvSpPr>
        <p:spPr>
          <a:xfrm>
            <a:off x="352646" y="8807323"/>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F313E"/>
                </a:solidFill>
                <a:latin typeface="Raleway"/>
                <a:ea typeface="Raleway"/>
                <a:cs typeface="Raleway"/>
                <a:sym typeface="Raleway"/>
              </a:rPr>
              <a:t>LANGUAGES</a:t>
            </a:r>
            <a:endParaRPr b="1" sz="2100">
              <a:solidFill>
                <a:srgbClr val="2F313E"/>
              </a:solidFill>
              <a:latin typeface="Raleway"/>
              <a:ea typeface="Raleway"/>
              <a:cs typeface="Raleway"/>
              <a:sym typeface="Raleway"/>
            </a:endParaRPr>
          </a:p>
        </p:txBody>
      </p:sp>
      <p:sp>
        <p:nvSpPr>
          <p:cNvPr id="76" name="Google Shape;76;p13"/>
          <p:cNvSpPr txBox="1"/>
          <p:nvPr/>
        </p:nvSpPr>
        <p:spPr>
          <a:xfrm>
            <a:off x="352648" y="9425098"/>
            <a:ext cx="1121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F313E"/>
                </a:solidFill>
                <a:latin typeface="Roboto"/>
                <a:ea typeface="Roboto"/>
                <a:cs typeface="Roboto"/>
                <a:sym typeface="Roboto"/>
              </a:rPr>
              <a:t>English </a:t>
            </a:r>
            <a:endParaRPr b="1" sz="1200">
              <a:solidFill>
                <a:srgbClr val="2F313E"/>
              </a:solidFill>
              <a:latin typeface="Roboto"/>
              <a:ea typeface="Roboto"/>
              <a:cs typeface="Roboto"/>
              <a:sym typeface="Roboto"/>
            </a:endParaRPr>
          </a:p>
        </p:txBody>
      </p:sp>
      <p:sp>
        <p:nvSpPr>
          <p:cNvPr id="77" name="Google Shape;77;p13"/>
          <p:cNvSpPr txBox="1"/>
          <p:nvPr/>
        </p:nvSpPr>
        <p:spPr>
          <a:xfrm>
            <a:off x="2562323" y="9425098"/>
            <a:ext cx="11217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F313E"/>
                </a:solidFill>
                <a:latin typeface="Roboto"/>
                <a:ea typeface="Roboto"/>
                <a:cs typeface="Roboto"/>
                <a:sym typeface="Roboto"/>
              </a:rPr>
              <a:t>Native</a:t>
            </a:r>
            <a:endParaRPr sz="1200">
              <a:solidFill>
                <a:srgbClr val="2F313E"/>
              </a:solidFill>
              <a:latin typeface="Roboto"/>
              <a:ea typeface="Roboto"/>
              <a:cs typeface="Roboto"/>
              <a:sym typeface="Roboto"/>
            </a:endParaRPr>
          </a:p>
        </p:txBody>
      </p:sp>
      <p:sp>
        <p:nvSpPr>
          <p:cNvPr id="78" name="Google Shape;78;p13"/>
          <p:cNvSpPr txBox="1"/>
          <p:nvPr/>
        </p:nvSpPr>
        <p:spPr>
          <a:xfrm>
            <a:off x="352648" y="9768623"/>
            <a:ext cx="1121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F313E"/>
                </a:solidFill>
                <a:latin typeface="Roboto"/>
                <a:ea typeface="Roboto"/>
                <a:cs typeface="Roboto"/>
                <a:sym typeface="Roboto"/>
              </a:rPr>
              <a:t>French</a:t>
            </a:r>
            <a:r>
              <a:rPr b="1" lang="ru" sz="1200">
                <a:solidFill>
                  <a:srgbClr val="2F313E"/>
                </a:solidFill>
                <a:latin typeface="Roboto"/>
                <a:ea typeface="Roboto"/>
                <a:cs typeface="Roboto"/>
                <a:sym typeface="Roboto"/>
              </a:rPr>
              <a:t> </a:t>
            </a:r>
            <a:endParaRPr b="1" sz="1200">
              <a:solidFill>
                <a:srgbClr val="2F313E"/>
              </a:solidFill>
              <a:latin typeface="Roboto"/>
              <a:ea typeface="Roboto"/>
              <a:cs typeface="Roboto"/>
              <a:sym typeface="Roboto"/>
            </a:endParaRPr>
          </a:p>
        </p:txBody>
      </p:sp>
      <p:sp>
        <p:nvSpPr>
          <p:cNvPr id="79" name="Google Shape;79;p13"/>
          <p:cNvSpPr txBox="1"/>
          <p:nvPr/>
        </p:nvSpPr>
        <p:spPr>
          <a:xfrm>
            <a:off x="2562323" y="9768623"/>
            <a:ext cx="11217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F313E"/>
                </a:solidFill>
                <a:latin typeface="Roboto"/>
                <a:ea typeface="Roboto"/>
                <a:cs typeface="Roboto"/>
                <a:sym typeface="Roboto"/>
              </a:rPr>
              <a:t>IELTS 6.5</a:t>
            </a:r>
            <a:endParaRPr sz="1200">
              <a:solidFill>
                <a:srgbClr val="2F313E"/>
              </a:solidFill>
              <a:latin typeface="Roboto"/>
              <a:ea typeface="Roboto"/>
              <a:cs typeface="Roboto"/>
              <a:sym typeface="Roboto"/>
            </a:endParaRPr>
          </a:p>
        </p:txBody>
      </p:sp>
      <p:sp>
        <p:nvSpPr>
          <p:cNvPr id="80" name="Google Shape;80;p13"/>
          <p:cNvSpPr txBox="1"/>
          <p:nvPr/>
        </p:nvSpPr>
        <p:spPr>
          <a:xfrm>
            <a:off x="352648" y="10115825"/>
            <a:ext cx="1121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solidFill>
                  <a:srgbClr val="2F313E"/>
                </a:solidFill>
                <a:latin typeface="Roboto"/>
                <a:ea typeface="Roboto"/>
                <a:cs typeface="Roboto"/>
                <a:sym typeface="Roboto"/>
              </a:rPr>
              <a:t>Spanish</a:t>
            </a:r>
            <a:endParaRPr b="1" sz="1200">
              <a:solidFill>
                <a:srgbClr val="2F313E"/>
              </a:solidFill>
              <a:latin typeface="Roboto"/>
              <a:ea typeface="Roboto"/>
              <a:cs typeface="Roboto"/>
              <a:sym typeface="Roboto"/>
            </a:endParaRPr>
          </a:p>
        </p:txBody>
      </p:sp>
      <p:sp>
        <p:nvSpPr>
          <p:cNvPr id="81" name="Google Shape;81;p13"/>
          <p:cNvSpPr txBox="1"/>
          <p:nvPr/>
        </p:nvSpPr>
        <p:spPr>
          <a:xfrm>
            <a:off x="2562323" y="10115825"/>
            <a:ext cx="11217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F313E"/>
                </a:solidFill>
                <a:latin typeface="Roboto"/>
                <a:ea typeface="Roboto"/>
                <a:cs typeface="Roboto"/>
                <a:sym typeface="Roboto"/>
              </a:rPr>
              <a:t>IELTS 6.5</a:t>
            </a:r>
            <a:endParaRPr sz="1200">
              <a:solidFill>
                <a:srgbClr val="2F313E"/>
              </a:solidFill>
              <a:latin typeface="Roboto"/>
              <a:ea typeface="Roboto"/>
              <a:cs typeface="Roboto"/>
              <a:sym typeface="Roboto"/>
            </a:endParaRPr>
          </a:p>
        </p:txBody>
      </p:sp>
      <p:cxnSp>
        <p:nvCxnSpPr>
          <p:cNvPr id="82" name="Google Shape;82;p13"/>
          <p:cNvCxnSpPr/>
          <p:nvPr/>
        </p:nvCxnSpPr>
        <p:spPr>
          <a:xfrm>
            <a:off x="4147375" y="2786975"/>
            <a:ext cx="831000" cy="0"/>
          </a:xfrm>
          <a:prstGeom prst="straightConnector1">
            <a:avLst/>
          </a:prstGeom>
          <a:noFill/>
          <a:ln cap="flat" cmpd="sng" w="28575">
            <a:solidFill>
              <a:schemeClr val="lt1"/>
            </a:solidFill>
            <a:prstDash val="solid"/>
            <a:round/>
            <a:headEnd len="med" w="med" type="none"/>
            <a:tailEnd len="med" w="med" type="none"/>
          </a:ln>
        </p:spPr>
      </p:cxnSp>
      <p:sp>
        <p:nvSpPr>
          <p:cNvPr id="83" name="Google Shape;83;p13"/>
          <p:cNvSpPr txBox="1"/>
          <p:nvPr/>
        </p:nvSpPr>
        <p:spPr>
          <a:xfrm>
            <a:off x="4139696" y="2421950"/>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18ADF"/>
                </a:solidFill>
                <a:latin typeface="Raleway"/>
                <a:ea typeface="Raleway"/>
                <a:cs typeface="Raleway"/>
                <a:sym typeface="Raleway"/>
              </a:rPr>
              <a:t>EXPERIENCE</a:t>
            </a:r>
            <a:endParaRPr b="1" sz="2100">
              <a:solidFill>
                <a:srgbClr val="218ADF"/>
              </a:solidFill>
              <a:latin typeface="Raleway"/>
              <a:ea typeface="Raleway"/>
              <a:cs typeface="Raleway"/>
              <a:sym typeface="Raleway"/>
            </a:endParaRPr>
          </a:p>
        </p:txBody>
      </p:sp>
      <p:sp>
        <p:nvSpPr>
          <p:cNvPr id="84" name="Google Shape;84;p13"/>
          <p:cNvSpPr txBox="1"/>
          <p:nvPr/>
        </p:nvSpPr>
        <p:spPr>
          <a:xfrm>
            <a:off x="4139700" y="2966118"/>
            <a:ext cx="3060300" cy="4617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Clr>
                <a:schemeClr val="dk1"/>
              </a:buClr>
              <a:buSzPts val="1100"/>
              <a:buFont typeface="Arial"/>
              <a:buNone/>
            </a:pPr>
            <a:r>
              <a:rPr b="1" lang="ru" sz="1200">
                <a:solidFill>
                  <a:schemeClr val="lt1"/>
                </a:solidFill>
                <a:latin typeface="Roboto"/>
                <a:ea typeface="Roboto"/>
                <a:cs typeface="Roboto"/>
                <a:sym typeface="Roboto"/>
              </a:rPr>
              <a:t>GRAPHIC AND WEB DESIGNER</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Company Name / Location</a:t>
            </a:r>
            <a:endParaRPr sz="1200">
              <a:solidFill>
                <a:schemeClr val="lt1"/>
              </a:solidFill>
              <a:latin typeface="Roboto"/>
              <a:ea typeface="Roboto"/>
              <a:cs typeface="Roboto"/>
              <a:sym typeface="Roboto"/>
            </a:endParaRPr>
          </a:p>
        </p:txBody>
      </p:sp>
      <p:sp>
        <p:nvSpPr>
          <p:cNvPr id="85" name="Google Shape;85;p13"/>
          <p:cNvSpPr txBox="1"/>
          <p:nvPr/>
        </p:nvSpPr>
        <p:spPr>
          <a:xfrm>
            <a:off x="4139700" y="3510282"/>
            <a:ext cx="3060300" cy="15699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In placerat suscipit nunc sit amet cursus. Nulla et scelerisque nunc. Nam accumsan risus leo.</a:t>
            </a:r>
            <a:endParaRPr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Nullam porttitor laoreet elementum</a:t>
            </a:r>
            <a:endParaRPr i="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Donec vitae velit at nisi faucibus</a:t>
            </a:r>
            <a:endParaRPr i="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Phasellus et leo non mi laoreet porta</a:t>
            </a:r>
            <a:endParaRPr i="1" sz="1200">
              <a:solidFill>
                <a:schemeClr val="lt1"/>
              </a:solidFill>
              <a:latin typeface="Roboto"/>
              <a:ea typeface="Roboto"/>
              <a:cs typeface="Roboto"/>
              <a:sym typeface="Roboto"/>
            </a:endParaRPr>
          </a:p>
        </p:txBody>
      </p:sp>
      <p:sp>
        <p:nvSpPr>
          <p:cNvPr id="86" name="Google Shape;86;p13"/>
          <p:cNvSpPr txBox="1"/>
          <p:nvPr/>
        </p:nvSpPr>
        <p:spPr>
          <a:xfrm>
            <a:off x="6228425" y="3243025"/>
            <a:ext cx="970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2021 - 2022</a:t>
            </a:r>
            <a:endParaRPr sz="1200">
              <a:solidFill>
                <a:schemeClr val="lt1"/>
              </a:solidFill>
              <a:latin typeface="Roboto"/>
              <a:ea typeface="Roboto"/>
              <a:cs typeface="Roboto"/>
              <a:sym typeface="Roboto"/>
            </a:endParaRPr>
          </a:p>
        </p:txBody>
      </p:sp>
      <p:sp>
        <p:nvSpPr>
          <p:cNvPr id="87" name="Google Shape;87;p13"/>
          <p:cNvSpPr txBox="1"/>
          <p:nvPr/>
        </p:nvSpPr>
        <p:spPr>
          <a:xfrm>
            <a:off x="4139700" y="5323304"/>
            <a:ext cx="3060300" cy="4617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GRAPHIC AND WEB DESIGNER</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Company Name / Location</a:t>
            </a:r>
            <a:endParaRPr sz="1200">
              <a:solidFill>
                <a:schemeClr val="lt1"/>
              </a:solidFill>
              <a:latin typeface="Roboto"/>
              <a:ea typeface="Roboto"/>
              <a:cs typeface="Roboto"/>
              <a:sym typeface="Roboto"/>
            </a:endParaRPr>
          </a:p>
        </p:txBody>
      </p:sp>
      <p:sp>
        <p:nvSpPr>
          <p:cNvPr id="88" name="Google Shape;88;p13"/>
          <p:cNvSpPr txBox="1"/>
          <p:nvPr/>
        </p:nvSpPr>
        <p:spPr>
          <a:xfrm>
            <a:off x="4139700" y="5867468"/>
            <a:ext cx="3060300" cy="15699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Praesent luctus sodales metus, a suscipit nulla rhoncus et. Nulla et maximus dui. Nunc gravida neque in mattis finibus.</a:t>
            </a:r>
            <a:endParaRPr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Vestibulum facilisis tellus quam</a:t>
            </a:r>
            <a:endParaRPr i="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Non est nec nisl consectetur volutpat</a:t>
            </a:r>
            <a:endParaRPr i="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Proin sed mi ut nibh feugiat faucibus</a:t>
            </a:r>
            <a:endParaRPr i="1" sz="1200">
              <a:solidFill>
                <a:schemeClr val="lt1"/>
              </a:solidFill>
              <a:latin typeface="Roboto"/>
              <a:ea typeface="Roboto"/>
              <a:cs typeface="Roboto"/>
              <a:sym typeface="Roboto"/>
            </a:endParaRPr>
          </a:p>
        </p:txBody>
      </p:sp>
      <p:sp>
        <p:nvSpPr>
          <p:cNvPr id="89" name="Google Shape;89;p13"/>
          <p:cNvSpPr txBox="1"/>
          <p:nvPr/>
        </p:nvSpPr>
        <p:spPr>
          <a:xfrm>
            <a:off x="6228425" y="5600211"/>
            <a:ext cx="970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2019 - 2021</a:t>
            </a:r>
            <a:endParaRPr sz="1200">
              <a:solidFill>
                <a:schemeClr val="lt1"/>
              </a:solidFill>
              <a:latin typeface="Roboto"/>
              <a:ea typeface="Roboto"/>
              <a:cs typeface="Roboto"/>
              <a:sym typeface="Roboto"/>
            </a:endParaRPr>
          </a:p>
        </p:txBody>
      </p:sp>
      <p:sp>
        <p:nvSpPr>
          <p:cNvPr id="90" name="Google Shape;90;p13"/>
          <p:cNvSpPr txBox="1"/>
          <p:nvPr/>
        </p:nvSpPr>
        <p:spPr>
          <a:xfrm>
            <a:off x="4139700" y="7698471"/>
            <a:ext cx="3060300" cy="4617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GRAPHIC AND WEB DESIGNER</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Company Name / Location</a:t>
            </a:r>
            <a:endParaRPr sz="1200">
              <a:solidFill>
                <a:schemeClr val="lt1"/>
              </a:solidFill>
              <a:latin typeface="Roboto"/>
              <a:ea typeface="Roboto"/>
              <a:cs typeface="Roboto"/>
              <a:sym typeface="Roboto"/>
            </a:endParaRPr>
          </a:p>
        </p:txBody>
      </p:sp>
      <p:sp>
        <p:nvSpPr>
          <p:cNvPr id="91" name="Google Shape;91;p13"/>
          <p:cNvSpPr txBox="1"/>
          <p:nvPr/>
        </p:nvSpPr>
        <p:spPr>
          <a:xfrm>
            <a:off x="4139700" y="8242636"/>
            <a:ext cx="3060300" cy="21243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Curabitur ultrices eros et ligula sagittis, non malesuada ipsum eleifend. Nunc rutrum, nunc id aliquet feugiat, sem ex nulla est in nibh.</a:t>
            </a:r>
            <a:endParaRPr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Quisque facilisis velit eu neque</a:t>
            </a:r>
            <a:endParaRPr i="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Vestibulum eget blandit dui</a:t>
            </a:r>
            <a:endParaRPr i="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Integer consectetur volutpat quam</a:t>
            </a:r>
            <a:endParaRPr i="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i="1" lang="ru" sz="1200">
                <a:solidFill>
                  <a:schemeClr val="lt1"/>
                </a:solidFill>
                <a:latin typeface="Roboto"/>
                <a:ea typeface="Roboto"/>
                <a:cs typeface="Roboto"/>
                <a:sym typeface="Roboto"/>
              </a:rPr>
              <a:t>• Mauris vel nulla egestas</a:t>
            </a:r>
            <a:endParaRPr i="1" sz="1200">
              <a:solidFill>
                <a:schemeClr val="lt1"/>
              </a:solidFill>
              <a:latin typeface="Roboto"/>
              <a:ea typeface="Roboto"/>
              <a:cs typeface="Roboto"/>
              <a:sym typeface="Roboto"/>
            </a:endParaRPr>
          </a:p>
        </p:txBody>
      </p:sp>
      <p:sp>
        <p:nvSpPr>
          <p:cNvPr id="92" name="Google Shape;92;p13"/>
          <p:cNvSpPr txBox="1"/>
          <p:nvPr/>
        </p:nvSpPr>
        <p:spPr>
          <a:xfrm>
            <a:off x="6228425" y="7975379"/>
            <a:ext cx="970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2018 - 2019</a:t>
            </a:r>
            <a:endParaRPr sz="12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p:nvPr/>
        </p:nvSpPr>
        <p:spPr>
          <a:xfrm>
            <a:off x="-264725" y="-698275"/>
            <a:ext cx="1772100" cy="1772100"/>
          </a:xfrm>
          <a:prstGeom prst="ellipse">
            <a:avLst/>
          </a:prstGeom>
          <a:no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3897025" y="1750450"/>
            <a:ext cx="3483000" cy="8941500"/>
          </a:xfrm>
          <a:prstGeom prst="rect">
            <a:avLst/>
          </a:prstGeom>
          <a:solidFill>
            <a:srgbClr val="2F31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75" y="1441275"/>
            <a:ext cx="7560000" cy="4707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4"/>
          <p:cNvPicPr preferRelativeResize="0"/>
          <p:nvPr/>
        </p:nvPicPr>
        <p:blipFill rotWithShape="1">
          <a:blip r:embed="rId3">
            <a:alphaModFix/>
          </a:blip>
          <a:srcRect b="1982" l="22989" r="18170" t="9896"/>
          <a:stretch/>
        </p:blipFill>
        <p:spPr>
          <a:xfrm>
            <a:off x="375007" y="389414"/>
            <a:ext cx="1713600" cy="1713600"/>
          </a:xfrm>
          <a:prstGeom prst="ellipse">
            <a:avLst/>
          </a:prstGeom>
          <a:noFill/>
          <a:ln cap="flat" cmpd="sng" w="38100">
            <a:solidFill>
              <a:schemeClr val="lt1"/>
            </a:solidFill>
            <a:prstDash val="solid"/>
            <a:round/>
            <a:headEnd len="sm" w="sm" type="none"/>
            <a:tailEnd len="sm" w="sm" type="none"/>
          </a:ln>
        </p:spPr>
      </p:pic>
      <p:sp>
        <p:nvSpPr>
          <p:cNvPr id="101" name="Google Shape;101;p14"/>
          <p:cNvSpPr txBox="1"/>
          <p:nvPr/>
        </p:nvSpPr>
        <p:spPr>
          <a:xfrm>
            <a:off x="2416632" y="294143"/>
            <a:ext cx="42357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000">
                <a:solidFill>
                  <a:srgbClr val="2F313E"/>
                </a:solidFill>
                <a:latin typeface="Spartan"/>
                <a:ea typeface="Spartan"/>
                <a:cs typeface="Spartan"/>
                <a:sym typeface="Spartan"/>
              </a:rPr>
              <a:t>Enoch Lebsack</a:t>
            </a:r>
            <a:endParaRPr sz="4000">
              <a:solidFill>
                <a:srgbClr val="2F313E"/>
              </a:solidFill>
              <a:latin typeface="Spartan"/>
              <a:ea typeface="Spartan"/>
              <a:cs typeface="Spartan"/>
              <a:sym typeface="Spartan"/>
            </a:endParaRPr>
          </a:p>
        </p:txBody>
      </p:sp>
      <p:sp>
        <p:nvSpPr>
          <p:cNvPr id="102" name="Google Shape;102;p14"/>
          <p:cNvSpPr txBox="1"/>
          <p:nvPr/>
        </p:nvSpPr>
        <p:spPr>
          <a:xfrm>
            <a:off x="2460753" y="985382"/>
            <a:ext cx="4235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rgbClr val="2F313E"/>
                </a:solidFill>
                <a:latin typeface="Raleway Medium"/>
                <a:ea typeface="Raleway Medium"/>
                <a:cs typeface="Raleway Medium"/>
                <a:sym typeface="Raleway Medium"/>
              </a:rPr>
              <a:t>CREATIVE DIRECTOR</a:t>
            </a:r>
            <a:endParaRPr sz="2100">
              <a:solidFill>
                <a:srgbClr val="2F313E"/>
              </a:solidFill>
              <a:latin typeface="Raleway Medium"/>
              <a:ea typeface="Raleway Medium"/>
              <a:cs typeface="Raleway Medium"/>
              <a:sym typeface="Raleway Medium"/>
            </a:endParaRPr>
          </a:p>
        </p:txBody>
      </p:sp>
      <p:sp>
        <p:nvSpPr>
          <p:cNvPr id="103" name="Google Shape;103;p14"/>
          <p:cNvSpPr txBox="1"/>
          <p:nvPr/>
        </p:nvSpPr>
        <p:spPr>
          <a:xfrm>
            <a:off x="2475459" y="1581257"/>
            <a:ext cx="1326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Lato"/>
                <a:ea typeface="Lato"/>
                <a:cs typeface="Lato"/>
                <a:sym typeface="Lato"/>
              </a:rPr>
              <a:t>+123-456-7890</a:t>
            </a:r>
            <a:endParaRPr sz="1100">
              <a:solidFill>
                <a:schemeClr val="lt1"/>
              </a:solidFill>
              <a:latin typeface="Lato"/>
              <a:ea typeface="Lato"/>
              <a:cs typeface="Lato"/>
              <a:sym typeface="Lato"/>
            </a:endParaRPr>
          </a:p>
        </p:txBody>
      </p:sp>
      <p:sp>
        <p:nvSpPr>
          <p:cNvPr id="104" name="Google Shape;104;p14"/>
          <p:cNvSpPr txBox="1"/>
          <p:nvPr/>
        </p:nvSpPr>
        <p:spPr>
          <a:xfrm>
            <a:off x="3897032" y="1581250"/>
            <a:ext cx="1636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Lato"/>
                <a:ea typeface="Lato"/>
                <a:cs typeface="Lato"/>
                <a:sym typeface="Lato"/>
              </a:rPr>
              <a:t>www.example-name.com</a:t>
            </a:r>
            <a:endParaRPr sz="1100">
              <a:solidFill>
                <a:schemeClr val="lt1"/>
              </a:solidFill>
              <a:latin typeface="Lato"/>
              <a:ea typeface="Lato"/>
              <a:cs typeface="Lato"/>
              <a:sym typeface="Lato"/>
            </a:endParaRPr>
          </a:p>
        </p:txBody>
      </p:sp>
      <p:sp>
        <p:nvSpPr>
          <p:cNvPr id="105" name="Google Shape;105;p14"/>
          <p:cNvSpPr txBox="1"/>
          <p:nvPr/>
        </p:nvSpPr>
        <p:spPr>
          <a:xfrm>
            <a:off x="5628805" y="1581250"/>
            <a:ext cx="1636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Lato"/>
                <a:ea typeface="Lato"/>
                <a:cs typeface="Lato"/>
                <a:sym typeface="Lato"/>
              </a:rPr>
              <a:t>@example-name.com</a:t>
            </a:r>
            <a:endParaRPr sz="1100">
              <a:solidFill>
                <a:schemeClr val="lt1"/>
              </a:solidFill>
              <a:latin typeface="Lato"/>
              <a:ea typeface="Lato"/>
              <a:cs typeface="Lato"/>
              <a:sym typeface="Lato"/>
            </a:endParaRPr>
          </a:p>
        </p:txBody>
      </p:sp>
      <p:cxnSp>
        <p:nvCxnSpPr>
          <p:cNvPr id="106" name="Google Shape;106;p14"/>
          <p:cNvCxnSpPr/>
          <p:nvPr/>
        </p:nvCxnSpPr>
        <p:spPr>
          <a:xfrm>
            <a:off x="360325" y="2786975"/>
            <a:ext cx="919200" cy="0"/>
          </a:xfrm>
          <a:prstGeom prst="straightConnector1">
            <a:avLst/>
          </a:prstGeom>
          <a:noFill/>
          <a:ln cap="flat" cmpd="sng" w="28575">
            <a:solidFill>
              <a:srgbClr val="2F313E"/>
            </a:solidFill>
            <a:prstDash val="solid"/>
            <a:round/>
            <a:headEnd len="med" w="med" type="none"/>
            <a:tailEnd len="med" w="med" type="none"/>
          </a:ln>
        </p:spPr>
      </p:cxnSp>
      <p:sp>
        <p:nvSpPr>
          <p:cNvPr id="107" name="Google Shape;107;p14"/>
          <p:cNvSpPr txBox="1"/>
          <p:nvPr/>
        </p:nvSpPr>
        <p:spPr>
          <a:xfrm>
            <a:off x="352646" y="2421950"/>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F313E"/>
                </a:solidFill>
                <a:latin typeface="Raleway"/>
                <a:ea typeface="Raleway"/>
                <a:cs typeface="Raleway"/>
                <a:sym typeface="Raleway"/>
              </a:rPr>
              <a:t>COVER LETTER</a:t>
            </a:r>
            <a:endParaRPr b="1" sz="2100">
              <a:solidFill>
                <a:srgbClr val="2F313E"/>
              </a:solidFill>
              <a:latin typeface="Raleway"/>
              <a:ea typeface="Raleway"/>
              <a:cs typeface="Raleway"/>
              <a:sym typeface="Raleway"/>
            </a:endParaRPr>
          </a:p>
        </p:txBody>
      </p:sp>
      <p:sp>
        <p:nvSpPr>
          <p:cNvPr id="108" name="Google Shape;108;p14"/>
          <p:cNvSpPr txBox="1"/>
          <p:nvPr/>
        </p:nvSpPr>
        <p:spPr>
          <a:xfrm>
            <a:off x="352650" y="2980825"/>
            <a:ext cx="3360900" cy="57261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Clr>
                <a:schemeClr val="dk1"/>
              </a:buClr>
              <a:buSzPts val="1100"/>
              <a:buFont typeface="Arial"/>
              <a:buNone/>
            </a:pPr>
            <a:r>
              <a:rPr lang="ru" sz="1200">
                <a:solidFill>
                  <a:srgbClr val="2F313E"/>
                </a:solidFill>
                <a:latin typeface="Roboto"/>
                <a:ea typeface="Roboto"/>
                <a:cs typeface="Roboto"/>
                <a:sym typeface="Roboto"/>
              </a:rPr>
              <a:t>Aenean at mauris nisl. Sed facilisis lobortis velit, lobortis mollis orci sagittis quis. Fusce volutpat elementum scelerisque. Nunc iaculis purus sed metus tristique elementum. Pellentesque finibus sodales nulla, vel vestibulum lectus tempor ac. Ut vestibulum nunc ut rhoncus finibus. Aliquam tempus in neque eget venenatis. Sed tincidunt porta aliquet.</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1100"/>
              <a:buFont typeface="Arial"/>
              <a:buNone/>
            </a:pPr>
            <a:r>
              <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1100"/>
              <a:buFont typeface="Arial"/>
              <a:buNone/>
            </a:pPr>
            <a:r>
              <a:rPr lang="ru" sz="1200">
                <a:solidFill>
                  <a:srgbClr val="2F313E"/>
                </a:solidFill>
                <a:latin typeface="Roboto"/>
                <a:ea typeface="Roboto"/>
                <a:cs typeface="Roboto"/>
                <a:sym typeface="Roboto"/>
              </a:rPr>
              <a:t>Fusce tristique leo vitae finibus bibendum. Donec malesuada arcu ut orci consectetur, quis imperdiet diam dictum. Ut sem lorem, malesuada vitae molestie in, aliquam ut mauris. Donec ullamcorper, sem nec pulvinar posuere, est tellus volutpat purus, vitae viverra leo nisl a ipsum.</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1100"/>
              <a:buFont typeface="Arial"/>
              <a:buNone/>
            </a:pPr>
            <a:r>
              <a:t/>
            </a:r>
            <a:endParaRPr sz="1200">
              <a:solidFill>
                <a:srgbClr val="2F313E"/>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rgbClr val="2F313E"/>
                </a:solidFill>
                <a:latin typeface="Roboto"/>
                <a:ea typeface="Roboto"/>
                <a:cs typeface="Roboto"/>
                <a:sym typeface="Roboto"/>
              </a:rPr>
              <a:t>Vestibulum elit dolor, condimentum id tellus vel, convallis placerat ante. Phasellus quis placerat diam, ut sodales nisi. Praesent fermentum pulvinar turpis, quis pellentesque libero mattis vehicula.</a:t>
            </a:r>
            <a:endParaRPr sz="1200">
              <a:solidFill>
                <a:srgbClr val="2F313E"/>
              </a:solidFill>
              <a:latin typeface="Roboto"/>
              <a:ea typeface="Roboto"/>
              <a:cs typeface="Roboto"/>
              <a:sym typeface="Roboto"/>
            </a:endParaRPr>
          </a:p>
        </p:txBody>
      </p:sp>
      <p:cxnSp>
        <p:nvCxnSpPr>
          <p:cNvPr id="109" name="Google Shape;109;p14"/>
          <p:cNvCxnSpPr/>
          <p:nvPr/>
        </p:nvCxnSpPr>
        <p:spPr>
          <a:xfrm>
            <a:off x="4140021" y="2786975"/>
            <a:ext cx="831000" cy="0"/>
          </a:xfrm>
          <a:prstGeom prst="straightConnector1">
            <a:avLst/>
          </a:prstGeom>
          <a:noFill/>
          <a:ln cap="flat" cmpd="sng" w="28575">
            <a:solidFill>
              <a:schemeClr val="lt1"/>
            </a:solidFill>
            <a:prstDash val="solid"/>
            <a:round/>
            <a:headEnd len="med" w="med" type="none"/>
            <a:tailEnd len="med" w="med" type="none"/>
          </a:ln>
        </p:spPr>
      </p:cxnSp>
      <p:sp>
        <p:nvSpPr>
          <p:cNvPr id="110" name="Google Shape;110;p14"/>
          <p:cNvSpPr txBox="1"/>
          <p:nvPr/>
        </p:nvSpPr>
        <p:spPr>
          <a:xfrm>
            <a:off x="4132343" y="2421950"/>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18ADF"/>
                </a:solidFill>
                <a:latin typeface="Raleway"/>
                <a:ea typeface="Raleway"/>
                <a:cs typeface="Raleway"/>
                <a:sym typeface="Raleway"/>
              </a:rPr>
              <a:t>EXPERTIES</a:t>
            </a:r>
            <a:endParaRPr b="1" sz="2100">
              <a:solidFill>
                <a:srgbClr val="218ADF"/>
              </a:solidFill>
              <a:latin typeface="Raleway"/>
              <a:ea typeface="Raleway"/>
              <a:cs typeface="Raleway"/>
              <a:sym typeface="Raleway"/>
            </a:endParaRPr>
          </a:p>
        </p:txBody>
      </p:sp>
      <p:sp>
        <p:nvSpPr>
          <p:cNvPr id="111" name="Google Shape;111;p14"/>
          <p:cNvSpPr txBox="1"/>
          <p:nvPr/>
        </p:nvSpPr>
        <p:spPr>
          <a:xfrm>
            <a:off x="4132346" y="3032300"/>
            <a:ext cx="1636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Adobe Photoshop</a:t>
            </a:r>
            <a:endParaRPr sz="1200">
              <a:solidFill>
                <a:schemeClr val="lt1"/>
              </a:solidFill>
              <a:latin typeface="Roboto"/>
              <a:ea typeface="Roboto"/>
              <a:cs typeface="Roboto"/>
              <a:sym typeface="Roboto"/>
            </a:endParaRPr>
          </a:p>
        </p:txBody>
      </p:sp>
      <p:sp>
        <p:nvSpPr>
          <p:cNvPr id="112" name="Google Shape;112;p14"/>
          <p:cNvSpPr txBox="1"/>
          <p:nvPr/>
        </p:nvSpPr>
        <p:spPr>
          <a:xfrm>
            <a:off x="352650" y="8782750"/>
            <a:ext cx="24123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rgbClr val="434343"/>
                </a:solidFill>
                <a:latin typeface="Roboto"/>
                <a:ea typeface="Roboto"/>
                <a:cs typeface="Roboto"/>
                <a:sym typeface="Roboto"/>
              </a:rPr>
              <a:t>Corbin Hartmann</a:t>
            </a:r>
            <a:endParaRPr sz="1200">
              <a:solidFill>
                <a:srgbClr val="434343"/>
              </a:solidFill>
              <a:latin typeface="Roboto"/>
              <a:ea typeface="Roboto"/>
              <a:cs typeface="Roboto"/>
              <a:sym typeface="Roboto"/>
            </a:endParaRPr>
          </a:p>
        </p:txBody>
      </p:sp>
      <p:sp>
        <p:nvSpPr>
          <p:cNvPr id="113" name="Google Shape;113;p14"/>
          <p:cNvSpPr txBox="1"/>
          <p:nvPr/>
        </p:nvSpPr>
        <p:spPr>
          <a:xfrm>
            <a:off x="352650" y="9194582"/>
            <a:ext cx="3331500" cy="6003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3900">
                <a:solidFill>
                  <a:srgbClr val="434343"/>
                </a:solidFill>
                <a:latin typeface="Great Vibes"/>
                <a:ea typeface="Great Vibes"/>
                <a:cs typeface="Great Vibes"/>
                <a:sym typeface="Great Vibes"/>
              </a:rPr>
              <a:t>Enoch Lebsack</a:t>
            </a:r>
            <a:endParaRPr sz="3900">
              <a:solidFill>
                <a:srgbClr val="434343"/>
              </a:solidFill>
              <a:latin typeface="Great Vibes"/>
              <a:ea typeface="Great Vibes"/>
              <a:cs typeface="Great Vibes"/>
              <a:sym typeface="Great Vibes"/>
            </a:endParaRPr>
          </a:p>
        </p:txBody>
      </p:sp>
      <p:grpSp>
        <p:nvGrpSpPr>
          <p:cNvPr id="114" name="Google Shape;114;p14"/>
          <p:cNvGrpSpPr/>
          <p:nvPr/>
        </p:nvGrpSpPr>
        <p:grpSpPr>
          <a:xfrm>
            <a:off x="5886471" y="3087950"/>
            <a:ext cx="1306228" cy="73500"/>
            <a:chOff x="5893825" y="3103175"/>
            <a:chExt cx="1306228" cy="73500"/>
          </a:xfrm>
        </p:grpSpPr>
        <p:sp>
          <p:nvSpPr>
            <p:cNvPr id="115" name="Google Shape;115;p14"/>
            <p:cNvSpPr/>
            <p:nvPr/>
          </p:nvSpPr>
          <p:spPr>
            <a:xfrm>
              <a:off x="5965253" y="3117875"/>
              <a:ext cx="1234800" cy="4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5893825" y="3103175"/>
              <a:ext cx="831000" cy="735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14"/>
          <p:cNvSpPr txBox="1"/>
          <p:nvPr/>
        </p:nvSpPr>
        <p:spPr>
          <a:xfrm>
            <a:off x="4132346" y="3392625"/>
            <a:ext cx="1636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Adobe  InDesign</a:t>
            </a:r>
            <a:endParaRPr sz="1200">
              <a:solidFill>
                <a:schemeClr val="lt1"/>
              </a:solidFill>
              <a:latin typeface="Roboto"/>
              <a:ea typeface="Roboto"/>
              <a:cs typeface="Roboto"/>
              <a:sym typeface="Roboto"/>
            </a:endParaRPr>
          </a:p>
        </p:txBody>
      </p:sp>
      <p:grpSp>
        <p:nvGrpSpPr>
          <p:cNvPr id="118" name="Google Shape;118;p14"/>
          <p:cNvGrpSpPr/>
          <p:nvPr/>
        </p:nvGrpSpPr>
        <p:grpSpPr>
          <a:xfrm>
            <a:off x="5886476" y="3442385"/>
            <a:ext cx="1306249" cy="73500"/>
            <a:chOff x="5893830" y="3103175"/>
            <a:chExt cx="1306249" cy="73500"/>
          </a:xfrm>
        </p:grpSpPr>
        <p:sp>
          <p:nvSpPr>
            <p:cNvPr id="119" name="Google Shape;119;p14"/>
            <p:cNvSpPr/>
            <p:nvPr/>
          </p:nvSpPr>
          <p:spPr>
            <a:xfrm>
              <a:off x="5960478" y="3117865"/>
              <a:ext cx="1239600" cy="4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5893830" y="3103175"/>
              <a:ext cx="1114200" cy="735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14"/>
          <p:cNvSpPr txBox="1"/>
          <p:nvPr/>
        </p:nvSpPr>
        <p:spPr>
          <a:xfrm>
            <a:off x="4132346" y="3738225"/>
            <a:ext cx="1636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Microsoft Excel</a:t>
            </a:r>
            <a:endParaRPr sz="1200">
              <a:solidFill>
                <a:schemeClr val="lt1"/>
              </a:solidFill>
              <a:latin typeface="Roboto"/>
              <a:ea typeface="Roboto"/>
              <a:cs typeface="Roboto"/>
              <a:sym typeface="Roboto"/>
            </a:endParaRPr>
          </a:p>
        </p:txBody>
      </p:sp>
      <p:grpSp>
        <p:nvGrpSpPr>
          <p:cNvPr id="122" name="Google Shape;122;p14"/>
          <p:cNvGrpSpPr/>
          <p:nvPr/>
        </p:nvGrpSpPr>
        <p:grpSpPr>
          <a:xfrm>
            <a:off x="5886471" y="3796820"/>
            <a:ext cx="1306228" cy="73500"/>
            <a:chOff x="5893825" y="3103175"/>
            <a:chExt cx="1306228" cy="73500"/>
          </a:xfrm>
        </p:grpSpPr>
        <p:sp>
          <p:nvSpPr>
            <p:cNvPr id="123" name="Google Shape;123;p14"/>
            <p:cNvSpPr/>
            <p:nvPr/>
          </p:nvSpPr>
          <p:spPr>
            <a:xfrm>
              <a:off x="5965253" y="3117880"/>
              <a:ext cx="1234800" cy="4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5893825" y="3103175"/>
              <a:ext cx="831000" cy="735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4"/>
          <p:cNvSpPr txBox="1"/>
          <p:nvPr/>
        </p:nvSpPr>
        <p:spPr>
          <a:xfrm>
            <a:off x="4132346" y="4098550"/>
            <a:ext cx="1636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Microsoft Powerpoint</a:t>
            </a:r>
            <a:endParaRPr sz="1200">
              <a:solidFill>
                <a:schemeClr val="lt1"/>
              </a:solidFill>
              <a:latin typeface="Roboto"/>
              <a:ea typeface="Roboto"/>
              <a:cs typeface="Roboto"/>
              <a:sym typeface="Roboto"/>
            </a:endParaRPr>
          </a:p>
        </p:txBody>
      </p:sp>
      <p:grpSp>
        <p:nvGrpSpPr>
          <p:cNvPr id="126" name="Google Shape;126;p14"/>
          <p:cNvGrpSpPr/>
          <p:nvPr/>
        </p:nvGrpSpPr>
        <p:grpSpPr>
          <a:xfrm>
            <a:off x="5886476" y="4151255"/>
            <a:ext cx="1306249" cy="73500"/>
            <a:chOff x="5893829" y="3103175"/>
            <a:chExt cx="1306249" cy="73500"/>
          </a:xfrm>
        </p:grpSpPr>
        <p:sp>
          <p:nvSpPr>
            <p:cNvPr id="127" name="Google Shape;127;p14"/>
            <p:cNvSpPr/>
            <p:nvPr/>
          </p:nvSpPr>
          <p:spPr>
            <a:xfrm>
              <a:off x="5960478" y="3117870"/>
              <a:ext cx="1239600" cy="4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5893829" y="3103175"/>
              <a:ext cx="981600" cy="735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4"/>
          <p:cNvSpPr txBox="1"/>
          <p:nvPr/>
        </p:nvSpPr>
        <p:spPr>
          <a:xfrm>
            <a:off x="4132346" y="4444150"/>
            <a:ext cx="1636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Microsoft Word</a:t>
            </a:r>
            <a:endParaRPr sz="1200">
              <a:solidFill>
                <a:schemeClr val="lt1"/>
              </a:solidFill>
              <a:latin typeface="Roboto"/>
              <a:ea typeface="Roboto"/>
              <a:cs typeface="Roboto"/>
              <a:sym typeface="Roboto"/>
            </a:endParaRPr>
          </a:p>
        </p:txBody>
      </p:sp>
      <p:grpSp>
        <p:nvGrpSpPr>
          <p:cNvPr id="130" name="Google Shape;130;p14"/>
          <p:cNvGrpSpPr/>
          <p:nvPr/>
        </p:nvGrpSpPr>
        <p:grpSpPr>
          <a:xfrm>
            <a:off x="5886476" y="4505690"/>
            <a:ext cx="1306199" cy="73500"/>
            <a:chOff x="5893830" y="3103175"/>
            <a:chExt cx="1306199" cy="73500"/>
          </a:xfrm>
        </p:grpSpPr>
        <p:sp>
          <p:nvSpPr>
            <p:cNvPr id="131" name="Google Shape;131;p14"/>
            <p:cNvSpPr/>
            <p:nvPr/>
          </p:nvSpPr>
          <p:spPr>
            <a:xfrm>
              <a:off x="5967628" y="3117885"/>
              <a:ext cx="1232400" cy="4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5893830" y="3103175"/>
              <a:ext cx="1121400" cy="735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4"/>
          <p:cNvSpPr txBox="1"/>
          <p:nvPr/>
        </p:nvSpPr>
        <p:spPr>
          <a:xfrm>
            <a:off x="4132346" y="4786091"/>
            <a:ext cx="1636500" cy="184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Adobe XD</a:t>
            </a:r>
            <a:endParaRPr sz="1200">
              <a:solidFill>
                <a:schemeClr val="lt1"/>
              </a:solidFill>
              <a:latin typeface="Roboto"/>
              <a:ea typeface="Roboto"/>
              <a:cs typeface="Roboto"/>
              <a:sym typeface="Roboto"/>
            </a:endParaRPr>
          </a:p>
        </p:txBody>
      </p:sp>
      <p:grpSp>
        <p:nvGrpSpPr>
          <p:cNvPr id="134" name="Google Shape;134;p14"/>
          <p:cNvGrpSpPr/>
          <p:nvPr/>
        </p:nvGrpSpPr>
        <p:grpSpPr>
          <a:xfrm>
            <a:off x="5886476" y="4860125"/>
            <a:ext cx="1306049" cy="73500"/>
            <a:chOff x="5893829" y="3103184"/>
            <a:chExt cx="1306049" cy="73500"/>
          </a:xfrm>
        </p:grpSpPr>
        <p:sp>
          <p:nvSpPr>
            <p:cNvPr id="135" name="Google Shape;135;p14"/>
            <p:cNvSpPr/>
            <p:nvPr/>
          </p:nvSpPr>
          <p:spPr>
            <a:xfrm>
              <a:off x="5986678" y="3117884"/>
              <a:ext cx="1213200" cy="4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5893829" y="3103184"/>
              <a:ext cx="974400" cy="73500"/>
            </a:xfrm>
            <a:prstGeom prst="rect">
              <a:avLst/>
            </a:prstGeom>
            <a:solidFill>
              <a:srgbClr val="218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7" name="Google Shape;137;p14"/>
          <p:cNvCxnSpPr/>
          <p:nvPr/>
        </p:nvCxnSpPr>
        <p:spPr>
          <a:xfrm>
            <a:off x="4140025" y="5302854"/>
            <a:ext cx="3052800" cy="0"/>
          </a:xfrm>
          <a:prstGeom prst="straightConnector1">
            <a:avLst/>
          </a:prstGeom>
          <a:noFill/>
          <a:ln cap="flat" cmpd="sng" w="19050">
            <a:solidFill>
              <a:srgbClr val="DADADA"/>
            </a:solidFill>
            <a:prstDash val="solid"/>
            <a:round/>
            <a:headEnd len="med" w="med" type="none"/>
            <a:tailEnd len="med" w="med" type="none"/>
          </a:ln>
        </p:spPr>
      </p:cxnSp>
      <p:cxnSp>
        <p:nvCxnSpPr>
          <p:cNvPr id="138" name="Google Shape;138;p14"/>
          <p:cNvCxnSpPr/>
          <p:nvPr/>
        </p:nvCxnSpPr>
        <p:spPr>
          <a:xfrm>
            <a:off x="4140021" y="5977764"/>
            <a:ext cx="831000" cy="0"/>
          </a:xfrm>
          <a:prstGeom prst="straightConnector1">
            <a:avLst/>
          </a:prstGeom>
          <a:noFill/>
          <a:ln cap="flat" cmpd="sng" w="28575">
            <a:solidFill>
              <a:schemeClr val="lt1"/>
            </a:solidFill>
            <a:prstDash val="solid"/>
            <a:round/>
            <a:headEnd len="med" w="med" type="none"/>
            <a:tailEnd len="med" w="med" type="none"/>
          </a:ln>
        </p:spPr>
      </p:cxnSp>
      <p:sp>
        <p:nvSpPr>
          <p:cNvPr id="139" name="Google Shape;139;p14"/>
          <p:cNvSpPr txBox="1"/>
          <p:nvPr/>
        </p:nvSpPr>
        <p:spPr>
          <a:xfrm>
            <a:off x="4132343" y="5612739"/>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18ADF"/>
                </a:solidFill>
                <a:latin typeface="Raleway"/>
                <a:ea typeface="Raleway"/>
                <a:cs typeface="Raleway"/>
                <a:sym typeface="Raleway"/>
              </a:rPr>
              <a:t>REFERANCE</a:t>
            </a:r>
            <a:endParaRPr b="1" sz="2100">
              <a:solidFill>
                <a:srgbClr val="218ADF"/>
              </a:solidFill>
              <a:latin typeface="Raleway"/>
              <a:ea typeface="Raleway"/>
              <a:cs typeface="Raleway"/>
              <a:sym typeface="Raleway"/>
            </a:endParaRPr>
          </a:p>
        </p:txBody>
      </p:sp>
      <p:sp>
        <p:nvSpPr>
          <p:cNvPr id="140" name="Google Shape;140;p14"/>
          <p:cNvSpPr txBox="1"/>
          <p:nvPr/>
        </p:nvSpPr>
        <p:spPr>
          <a:xfrm>
            <a:off x="4132352" y="6205203"/>
            <a:ext cx="2478600" cy="1015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GREGORY LEFFLER</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PHONE: +123-456-7890</a:t>
            </a:r>
            <a:endParaRPr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MAIL: @example-name.com</a:t>
            </a:r>
            <a:endParaRPr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t/>
            </a:r>
            <a:endParaRPr b="1" sz="1200">
              <a:solidFill>
                <a:schemeClr val="lt1"/>
              </a:solidFill>
              <a:latin typeface="Roboto"/>
              <a:ea typeface="Roboto"/>
              <a:cs typeface="Roboto"/>
              <a:sym typeface="Roboto"/>
            </a:endParaRPr>
          </a:p>
        </p:txBody>
      </p:sp>
      <p:sp>
        <p:nvSpPr>
          <p:cNvPr id="141" name="Google Shape;141;p14"/>
          <p:cNvSpPr txBox="1"/>
          <p:nvPr/>
        </p:nvSpPr>
        <p:spPr>
          <a:xfrm>
            <a:off x="4132352" y="7212814"/>
            <a:ext cx="2478600" cy="1015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JADON WILLIAMSON</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PHONE: +123-456-7890</a:t>
            </a:r>
            <a:endParaRPr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1200">
                <a:solidFill>
                  <a:schemeClr val="lt1"/>
                </a:solidFill>
                <a:latin typeface="Roboto"/>
                <a:ea typeface="Roboto"/>
                <a:cs typeface="Roboto"/>
                <a:sym typeface="Roboto"/>
              </a:rPr>
              <a:t>MAIL: @example-name.com</a:t>
            </a:r>
            <a:endParaRPr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t/>
            </a:r>
            <a:endParaRPr b="1" sz="1200">
              <a:solidFill>
                <a:schemeClr val="lt1"/>
              </a:solidFill>
              <a:latin typeface="Roboto"/>
              <a:ea typeface="Roboto"/>
              <a:cs typeface="Roboto"/>
              <a:sym typeface="Roboto"/>
            </a:endParaRPr>
          </a:p>
        </p:txBody>
      </p:sp>
      <p:cxnSp>
        <p:nvCxnSpPr>
          <p:cNvPr id="142" name="Google Shape;142;p14"/>
          <p:cNvCxnSpPr/>
          <p:nvPr/>
        </p:nvCxnSpPr>
        <p:spPr>
          <a:xfrm>
            <a:off x="4140025" y="8258979"/>
            <a:ext cx="3052800" cy="0"/>
          </a:xfrm>
          <a:prstGeom prst="straightConnector1">
            <a:avLst/>
          </a:prstGeom>
          <a:noFill/>
          <a:ln cap="flat" cmpd="sng" w="19050">
            <a:solidFill>
              <a:srgbClr val="DADADA"/>
            </a:solidFill>
            <a:prstDash val="solid"/>
            <a:round/>
            <a:headEnd len="med" w="med" type="none"/>
            <a:tailEnd len="med" w="med" type="none"/>
          </a:ln>
        </p:spPr>
      </p:cxnSp>
      <p:cxnSp>
        <p:nvCxnSpPr>
          <p:cNvPr id="143" name="Google Shape;143;p14"/>
          <p:cNvCxnSpPr/>
          <p:nvPr/>
        </p:nvCxnSpPr>
        <p:spPr>
          <a:xfrm>
            <a:off x="4140021" y="8915414"/>
            <a:ext cx="831000" cy="0"/>
          </a:xfrm>
          <a:prstGeom prst="straightConnector1">
            <a:avLst/>
          </a:prstGeom>
          <a:noFill/>
          <a:ln cap="flat" cmpd="sng" w="28575">
            <a:solidFill>
              <a:schemeClr val="lt1"/>
            </a:solidFill>
            <a:prstDash val="solid"/>
            <a:round/>
            <a:headEnd len="med" w="med" type="none"/>
            <a:tailEnd len="med" w="med" type="none"/>
          </a:ln>
        </p:spPr>
      </p:cxnSp>
      <p:sp>
        <p:nvSpPr>
          <p:cNvPr id="144" name="Google Shape;144;p14"/>
          <p:cNvSpPr txBox="1"/>
          <p:nvPr/>
        </p:nvSpPr>
        <p:spPr>
          <a:xfrm>
            <a:off x="4132343" y="8550389"/>
            <a:ext cx="2522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218ADF"/>
                </a:solidFill>
                <a:latin typeface="Raleway"/>
                <a:ea typeface="Raleway"/>
                <a:cs typeface="Raleway"/>
                <a:sym typeface="Raleway"/>
              </a:rPr>
              <a:t>FOLLOW ME</a:t>
            </a:r>
            <a:endParaRPr b="1" sz="2100">
              <a:solidFill>
                <a:srgbClr val="218ADF"/>
              </a:solidFill>
              <a:latin typeface="Raleway"/>
              <a:ea typeface="Raleway"/>
              <a:cs typeface="Raleway"/>
              <a:sym typeface="Raleway"/>
            </a:endParaRPr>
          </a:p>
        </p:txBody>
      </p:sp>
      <p:sp>
        <p:nvSpPr>
          <p:cNvPr id="145" name="Google Shape;145;p14"/>
          <p:cNvSpPr txBox="1"/>
          <p:nvPr/>
        </p:nvSpPr>
        <p:spPr>
          <a:xfrm>
            <a:off x="4132350" y="9142850"/>
            <a:ext cx="1574100" cy="4155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Facebook</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900">
                <a:solidFill>
                  <a:schemeClr val="lt1"/>
                </a:solidFill>
                <a:latin typeface="Roboto"/>
                <a:ea typeface="Roboto"/>
                <a:cs typeface="Roboto"/>
                <a:sym typeface="Roboto"/>
              </a:rPr>
              <a:t>Facebook.com/username</a:t>
            </a:r>
            <a:endParaRPr sz="900">
              <a:solidFill>
                <a:schemeClr val="lt1"/>
              </a:solidFill>
              <a:latin typeface="Roboto"/>
              <a:ea typeface="Roboto"/>
              <a:cs typeface="Roboto"/>
              <a:sym typeface="Roboto"/>
            </a:endParaRPr>
          </a:p>
        </p:txBody>
      </p:sp>
      <p:sp>
        <p:nvSpPr>
          <p:cNvPr id="146" name="Google Shape;146;p14"/>
          <p:cNvSpPr txBox="1"/>
          <p:nvPr/>
        </p:nvSpPr>
        <p:spPr>
          <a:xfrm>
            <a:off x="4132350" y="9695950"/>
            <a:ext cx="1574100" cy="4155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Behance</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900">
                <a:solidFill>
                  <a:schemeClr val="lt1"/>
                </a:solidFill>
                <a:latin typeface="Roboto"/>
                <a:ea typeface="Roboto"/>
                <a:cs typeface="Roboto"/>
                <a:sym typeface="Roboto"/>
              </a:rPr>
              <a:t>Behance.net/username</a:t>
            </a:r>
            <a:endParaRPr sz="900">
              <a:solidFill>
                <a:schemeClr val="lt1"/>
              </a:solidFill>
              <a:latin typeface="Roboto"/>
              <a:ea typeface="Roboto"/>
              <a:cs typeface="Roboto"/>
              <a:sym typeface="Roboto"/>
            </a:endParaRPr>
          </a:p>
        </p:txBody>
      </p:sp>
      <p:sp>
        <p:nvSpPr>
          <p:cNvPr id="147" name="Google Shape;147;p14"/>
          <p:cNvSpPr txBox="1"/>
          <p:nvPr/>
        </p:nvSpPr>
        <p:spPr>
          <a:xfrm>
            <a:off x="5886475" y="9142850"/>
            <a:ext cx="1574100" cy="4155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Twitter</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900">
                <a:solidFill>
                  <a:schemeClr val="lt1"/>
                </a:solidFill>
                <a:latin typeface="Roboto"/>
                <a:ea typeface="Roboto"/>
                <a:cs typeface="Roboto"/>
                <a:sym typeface="Roboto"/>
              </a:rPr>
              <a:t>Twitter.com/username</a:t>
            </a:r>
            <a:endParaRPr sz="900">
              <a:solidFill>
                <a:schemeClr val="lt1"/>
              </a:solidFill>
              <a:latin typeface="Roboto"/>
              <a:ea typeface="Roboto"/>
              <a:cs typeface="Roboto"/>
              <a:sym typeface="Roboto"/>
            </a:endParaRPr>
          </a:p>
        </p:txBody>
      </p:sp>
      <p:sp>
        <p:nvSpPr>
          <p:cNvPr id="148" name="Google Shape;148;p14"/>
          <p:cNvSpPr txBox="1"/>
          <p:nvPr/>
        </p:nvSpPr>
        <p:spPr>
          <a:xfrm>
            <a:off x="5886475" y="9695950"/>
            <a:ext cx="1574100" cy="4155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ru" sz="1200">
                <a:solidFill>
                  <a:schemeClr val="lt1"/>
                </a:solidFill>
                <a:latin typeface="Roboto"/>
                <a:ea typeface="Roboto"/>
                <a:cs typeface="Roboto"/>
                <a:sym typeface="Roboto"/>
              </a:rPr>
              <a:t>Pinterest</a:t>
            </a:r>
            <a:endParaRPr b="1" sz="1200">
              <a:solidFill>
                <a:schemeClr val="lt1"/>
              </a:solidFill>
              <a:latin typeface="Roboto"/>
              <a:ea typeface="Roboto"/>
              <a:cs typeface="Roboto"/>
              <a:sym typeface="Roboto"/>
            </a:endParaRPr>
          </a:p>
          <a:p>
            <a:pPr indent="0" lvl="0" marL="0" rtl="0" algn="just">
              <a:lnSpc>
                <a:spcPct val="150000"/>
              </a:lnSpc>
              <a:spcBef>
                <a:spcPts val="0"/>
              </a:spcBef>
              <a:spcAft>
                <a:spcPts val="0"/>
              </a:spcAft>
              <a:buNone/>
            </a:pPr>
            <a:r>
              <a:rPr lang="ru" sz="900">
                <a:solidFill>
                  <a:schemeClr val="lt1"/>
                </a:solidFill>
                <a:latin typeface="Roboto"/>
                <a:ea typeface="Roboto"/>
                <a:cs typeface="Roboto"/>
                <a:sym typeface="Roboto"/>
              </a:rPr>
              <a:t>Pinterest.com/username</a:t>
            </a:r>
            <a:endParaRPr sz="90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