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945600" cx="164592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  <p:embeddedFont>
      <p:font typeface="Allison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912">
          <p15:clr>
            <a:srgbClr val="747775"/>
          </p15:clr>
        </p15:guide>
        <p15:guide id="2" pos="518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912" orient="horz"/>
        <p:guide pos="51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3" Type="http://schemas.openxmlformats.org/officeDocument/2006/relationships/font" Target="fonts/Allison-regular.fntdata"/><Relationship Id="rId12" Type="http://schemas.openxmlformats.org/officeDocument/2006/relationships/font" Target="fonts/EBGaramon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61075" y="3176853"/>
            <a:ext cx="15337200" cy="87579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61060" y="12092267"/>
            <a:ext cx="15337200" cy="33819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61060" y="4719467"/>
            <a:ext cx="15337200" cy="83775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61060" y="13449493"/>
            <a:ext cx="15337200" cy="55500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61060" y="9176960"/>
            <a:ext cx="15337200" cy="35916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1pPr>
            <a:lvl2pPr lvl="1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2pPr>
            <a:lvl3pPr lvl="2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3pPr>
            <a:lvl4pPr lvl="3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4pPr>
            <a:lvl5pPr lvl="4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5pPr>
            <a:lvl6pPr lvl="5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6pPr>
            <a:lvl7pPr lvl="6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7pPr>
            <a:lvl8pPr lvl="7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8pPr>
            <a:lvl9pPr lvl="8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61060" y="4917227"/>
            <a:ext cx="71997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698320" y="4917227"/>
            <a:ext cx="71997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61060" y="2370560"/>
            <a:ext cx="5054400" cy="32244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61060" y="5928960"/>
            <a:ext cx="5054400" cy="135654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82450" y="1920640"/>
            <a:ext cx="11462100" cy="174540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8229600" y="-533"/>
            <a:ext cx="8229600" cy="2194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39725" lIns="239725" spcFirstLastPara="1" rIns="239725" wrap="square" tIns="239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77900" y="5261547"/>
            <a:ext cx="7281300" cy="63246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77900" y="11959787"/>
            <a:ext cx="7281300" cy="52698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891100" y="3089387"/>
            <a:ext cx="6906600" cy="157659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indent="-527050" lvl="0" marL="45720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61060" y="18050453"/>
            <a:ext cx="10797900" cy="25818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1pPr>
            <a:lvl2pPr indent="-463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2pPr>
            <a:lvl3pPr indent="-463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3pPr>
            <a:lvl4pPr indent="-463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4pPr>
            <a:lvl5pPr indent="-463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5pPr>
            <a:lvl6pPr indent="-463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6pPr>
            <a:lvl7pPr indent="-463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7pPr>
            <a:lvl8pPr indent="-463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8pPr>
            <a:lvl9pPr indent="-463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 algn="r">
              <a:buNone/>
              <a:defRPr sz="2600">
                <a:solidFill>
                  <a:schemeClr val="dk2"/>
                </a:solidFill>
              </a:defRPr>
            </a:lvl1pPr>
            <a:lvl2pPr lvl="1" algn="r">
              <a:buNone/>
              <a:defRPr sz="2600">
                <a:solidFill>
                  <a:schemeClr val="dk2"/>
                </a:solidFill>
              </a:defRPr>
            </a:lvl2pPr>
            <a:lvl3pPr lvl="2" algn="r">
              <a:buNone/>
              <a:defRPr sz="2600">
                <a:solidFill>
                  <a:schemeClr val="dk2"/>
                </a:solidFill>
              </a:defRPr>
            </a:lvl3pPr>
            <a:lvl4pPr lvl="3" algn="r">
              <a:buNone/>
              <a:defRPr sz="2600">
                <a:solidFill>
                  <a:schemeClr val="dk2"/>
                </a:solidFill>
              </a:defRPr>
            </a:lvl4pPr>
            <a:lvl5pPr lvl="4" algn="r">
              <a:buNone/>
              <a:defRPr sz="2600">
                <a:solidFill>
                  <a:schemeClr val="dk2"/>
                </a:solidFill>
              </a:defRPr>
            </a:lvl5pPr>
            <a:lvl6pPr lvl="5" algn="r">
              <a:buNone/>
              <a:defRPr sz="2600">
                <a:solidFill>
                  <a:schemeClr val="dk2"/>
                </a:solidFill>
              </a:defRPr>
            </a:lvl6pPr>
            <a:lvl7pPr lvl="6" algn="r">
              <a:buNone/>
              <a:defRPr sz="2600">
                <a:solidFill>
                  <a:schemeClr val="dk2"/>
                </a:solidFill>
              </a:defRPr>
            </a:lvl7pPr>
            <a:lvl8pPr lvl="7" algn="r">
              <a:buNone/>
              <a:defRPr sz="2600">
                <a:solidFill>
                  <a:schemeClr val="dk2"/>
                </a:solidFill>
              </a:defRPr>
            </a:lvl8pPr>
            <a:lvl9pPr lvl="8" algn="r">
              <a:buNone/>
              <a:defRPr sz="2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484550" y="774548"/>
            <a:ext cx="13490100" cy="5519108"/>
            <a:chOff x="1484550" y="774548"/>
            <a:chExt cx="13490100" cy="5519108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2355900" y="774548"/>
              <a:ext cx="11747400" cy="294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9100">
                  <a:latin typeface="Qwitcher Grypen"/>
                  <a:ea typeface="Qwitcher Grypen"/>
                  <a:cs typeface="Qwitcher Grypen"/>
                  <a:sym typeface="Qwitcher Grypen"/>
                </a:rPr>
                <a:t>Welcome</a:t>
              </a:r>
              <a:endParaRPr sz="19100"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484550" y="4001831"/>
              <a:ext cx="13490100" cy="118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700">
                  <a:latin typeface="EB Garamond"/>
                  <a:ea typeface="EB Garamond"/>
                  <a:cs typeface="EB Garamond"/>
                  <a:sym typeface="EB Garamond"/>
                </a:rPr>
                <a:t>M A T H I L D E  &amp;  L A R R Y</a:t>
              </a:r>
              <a:endParaRPr sz="770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1484550" y="5801056"/>
              <a:ext cx="13490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latin typeface="EB Garamond"/>
                  <a:ea typeface="EB Garamond"/>
                  <a:cs typeface="EB Garamond"/>
                  <a:sym typeface="EB Garamond"/>
                </a:rPr>
                <a:t>P L E A S E  F I N D  Y O U R  S E A T</a:t>
              </a:r>
              <a:endParaRPr sz="320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6238" y="7415213"/>
            <a:ext cx="466725" cy="409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1226929" y="8524057"/>
            <a:ext cx="13722496" cy="9625387"/>
            <a:chOff x="1226929" y="8524057"/>
            <a:chExt cx="13722496" cy="9625387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1678994" y="8524057"/>
              <a:ext cx="3696900" cy="4665649"/>
              <a:chOff x="1678994" y="8540201"/>
              <a:chExt cx="3696900" cy="4665649"/>
            </a:xfrm>
          </p:grpSpPr>
          <p:grpSp>
            <p:nvGrpSpPr>
              <p:cNvPr id="61" name="Google Shape;61;p13"/>
              <p:cNvGrpSpPr/>
              <p:nvPr/>
            </p:nvGrpSpPr>
            <p:grpSpPr>
              <a:xfrm>
                <a:off x="1678994" y="8540201"/>
                <a:ext cx="3696900" cy="3903513"/>
                <a:chOff x="1678994" y="8540201"/>
                <a:chExt cx="3696900" cy="3903513"/>
              </a:xfrm>
            </p:grpSpPr>
            <p:sp>
              <p:nvSpPr>
                <p:cNvPr id="62" name="Google Shape;62;p13"/>
                <p:cNvSpPr txBox="1"/>
                <p:nvPr/>
              </p:nvSpPr>
              <p:spPr>
                <a:xfrm>
                  <a:off x="1678994" y="8540201"/>
                  <a:ext cx="3696900" cy="1108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7200">
                      <a:latin typeface="Qwitcher Grypen"/>
                      <a:ea typeface="Qwitcher Grypen"/>
                      <a:cs typeface="Qwitcher Grypen"/>
                      <a:sym typeface="Qwitcher Grypen"/>
                    </a:rPr>
                    <a:t>Table #1</a:t>
                  </a:r>
                  <a:endParaRPr sz="7200">
                    <a:latin typeface="Qwitcher Grypen"/>
                    <a:ea typeface="Qwitcher Grypen"/>
                    <a:cs typeface="Qwitcher Grypen"/>
                    <a:sym typeface="Qwitcher Grypen"/>
                  </a:endParaRPr>
                </a:p>
              </p:txBody>
            </p:sp>
            <p:sp>
              <p:nvSpPr>
                <p:cNvPr id="63" name="Google Shape;63;p13"/>
                <p:cNvSpPr txBox="1"/>
                <p:nvPr/>
              </p:nvSpPr>
              <p:spPr>
                <a:xfrm>
                  <a:off x="1678994" y="9796214"/>
                  <a:ext cx="3696900" cy="2647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Wade Dahli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Dave Daiber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Seth Daigle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Ivan Dailey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</p:grpSp>
          <p:cxnSp>
            <p:nvCxnSpPr>
              <p:cNvPr id="64" name="Google Shape;64;p13"/>
              <p:cNvCxnSpPr/>
              <p:nvPr/>
            </p:nvCxnSpPr>
            <p:spPr>
              <a:xfrm>
                <a:off x="2453894" y="13205850"/>
                <a:ext cx="21471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6381150" y="8524057"/>
              <a:ext cx="3696900" cy="4665649"/>
              <a:chOff x="1678994" y="8540201"/>
              <a:chExt cx="3696900" cy="4665649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1678994" y="8540201"/>
                <a:ext cx="3696900" cy="3903513"/>
                <a:chOff x="1678994" y="8540201"/>
                <a:chExt cx="3696900" cy="3903513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1678994" y="8540201"/>
                  <a:ext cx="3696900" cy="1108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7200">
                      <a:latin typeface="Qwitcher Grypen"/>
                      <a:ea typeface="Qwitcher Grypen"/>
                      <a:cs typeface="Qwitcher Grypen"/>
                      <a:sym typeface="Qwitcher Grypen"/>
                    </a:rPr>
                    <a:t>Table #2</a:t>
                  </a:r>
                  <a:endParaRPr sz="7200">
                    <a:latin typeface="Qwitcher Grypen"/>
                    <a:ea typeface="Qwitcher Grypen"/>
                    <a:cs typeface="Qwitcher Grypen"/>
                    <a:sym typeface="Qwitcher Grypen"/>
                  </a:endParaRPr>
                </a:p>
              </p:txBody>
            </p:sp>
            <p:sp>
              <p:nvSpPr>
                <p:cNvPr id="68" name="Google Shape;68;p13"/>
                <p:cNvSpPr txBox="1"/>
                <p:nvPr/>
              </p:nvSpPr>
              <p:spPr>
                <a:xfrm>
                  <a:off x="1678994" y="9796214"/>
                  <a:ext cx="3696900" cy="2647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Riley Daily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Gilbert Daisey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Ramon Dalbow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Miles Dalby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</p:grpSp>
          <p:cxnSp>
            <p:nvCxnSpPr>
              <p:cNvPr id="69" name="Google Shape;69;p13"/>
              <p:cNvCxnSpPr/>
              <p:nvPr/>
            </p:nvCxnSpPr>
            <p:spPr>
              <a:xfrm>
                <a:off x="2453894" y="13205850"/>
                <a:ext cx="21471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11083307" y="8524057"/>
              <a:ext cx="3696900" cy="4665649"/>
              <a:chOff x="1678994" y="8540201"/>
              <a:chExt cx="3696900" cy="4665649"/>
            </a:xfrm>
          </p:grpSpPr>
          <p:grpSp>
            <p:nvGrpSpPr>
              <p:cNvPr id="71" name="Google Shape;71;p13"/>
              <p:cNvGrpSpPr/>
              <p:nvPr/>
            </p:nvGrpSpPr>
            <p:grpSpPr>
              <a:xfrm>
                <a:off x="1678994" y="8540201"/>
                <a:ext cx="3696900" cy="3903513"/>
                <a:chOff x="1678994" y="8540201"/>
                <a:chExt cx="3696900" cy="3903513"/>
              </a:xfrm>
            </p:grpSpPr>
            <p:sp>
              <p:nvSpPr>
                <p:cNvPr id="72" name="Google Shape;72;p13"/>
                <p:cNvSpPr txBox="1"/>
                <p:nvPr/>
              </p:nvSpPr>
              <p:spPr>
                <a:xfrm>
                  <a:off x="1678994" y="8540201"/>
                  <a:ext cx="3696900" cy="1108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7200">
                      <a:latin typeface="Qwitcher Grypen"/>
                      <a:ea typeface="Qwitcher Grypen"/>
                      <a:cs typeface="Qwitcher Grypen"/>
                      <a:sym typeface="Qwitcher Grypen"/>
                    </a:rPr>
                    <a:t>Table #3</a:t>
                  </a:r>
                  <a:endParaRPr sz="7200">
                    <a:latin typeface="Qwitcher Grypen"/>
                    <a:ea typeface="Qwitcher Grypen"/>
                    <a:cs typeface="Qwitcher Grypen"/>
                    <a:sym typeface="Qwitcher Grypen"/>
                  </a:endParaRPr>
                </a:p>
              </p:txBody>
            </p:sp>
            <p:sp>
              <p:nvSpPr>
                <p:cNvPr id="73" name="Google Shape;73;p13"/>
                <p:cNvSpPr txBox="1"/>
                <p:nvPr/>
              </p:nvSpPr>
              <p:spPr>
                <a:xfrm>
                  <a:off x="1678994" y="9796214"/>
                  <a:ext cx="3696900" cy="2647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Liam Dale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Nathaniel Daley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Ethan Dallas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4300">
                      <a:latin typeface="EB Garamond"/>
                      <a:ea typeface="EB Garamond"/>
                      <a:cs typeface="EB Garamond"/>
                      <a:sym typeface="EB Garamond"/>
                    </a:rPr>
                    <a:t>Lewis Clouse</a:t>
                  </a:r>
                  <a:endParaRPr sz="430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</p:grpSp>
          <p:cxnSp>
            <p:nvCxnSpPr>
              <p:cNvPr id="74" name="Google Shape;74;p13"/>
              <p:cNvCxnSpPr/>
              <p:nvPr/>
            </p:nvCxnSpPr>
            <p:spPr>
              <a:xfrm>
                <a:off x="2453894" y="13205850"/>
                <a:ext cx="21471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5" name="Google Shape;75;p13"/>
            <p:cNvGrpSpPr/>
            <p:nvPr/>
          </p:nvGrpSpPr>
          <p:grpSpPr>
            <a:xfrm>
              <a:off x="1226929" y="13584131"/>
              <a:ext cx="4601162" cy="4565313"/>
              <a:chOff x="1678994" y="8540201"/>
              <a:chExt cx="3696900" cy="4565313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1678994" y="8540201"/>
                <a:ext cx="36969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200">
                    <a:latin typeface="Qwitcher Grypen"/>
                    <a:ea typeface="Qwitcher Grypen"/>
                    <a:cs typeface="Qwitcher Grypen"/>
                    <a:sym typeface="Qwitcher Grypen"/>
                  </a:rPr>
                  <a:t>Table #1</a:t>
                </a:r>
                <a:endParaRPr sz="7200">
                  <a:latin typeface="Qwitcher Grypen"/>
                  <a:ea typeface="Qwitcher Grypen"/>
                  <a:cs typeface="Qwitcher Grypen"/>
                  <a:sym typeface="Qwitcher Grypen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678994" y="9796214"/>
                <a:ext cx="3696900" cy="330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Milton Clouser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Claude Clover 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Joshua Clowdesley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Glen Cloyd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6175425" y="13584157"/>
              <a:ext cx="4108200" cy="3903518"/>
              <a:chOff x="1473269" y="8540201"/>
              <a:chExt cx="4108200" cy="3903518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1678994" y="8540201"/>
                <a:ext cx="36969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200">
                    <a:latin typeface="Qwitcher Grypen"/>
                    <a:ea typeface="Qwitcher Grypen"/>
                    <a:cs typeface="Qwitcher Grypen"/>
                    <a:sym typeface="Qwitcher Grypen"/>
                  </a:rPr>
                  <a:t>Table #2</a:t>
                </a:r>
                <a:endParaRPr sz="7200">
                  <a:latin typeface="Qwitcher Grypen"/>
                  <a:ea typeface="Qwitcher Grypen"/>
                  <a:cs typeface="Qwitcher Grypen"/>
                  <a:sym typeface="Qwitcher Grypen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1473269" y="9796219"/>
                <a:ext cx="4108200" cy="264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Tracey Clugston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Beatrice Focht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Alison Foell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Miranda Foerter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10914126" y="13584157"/>
              <a:ext cx="4035300" cy="3903518"/>
              <a:chOff x="1509813" y="8540201"/>
              <a:chExt cx="4035300" cy="3903518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1678994" y="8540201"/>
                <a:ext cx="3696900" cy="110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200">
                    <a:latin typeface="Qwitcher Grypen"/>
                    <a:ea typeface="Qwitcher Grypen"/>
                    <a:cs typeface="Qwitcher Grypen"/>
                    <a:sym typeface="Qwitcher Grypen"/>
                  </a:rPr>
                  <a:t>Table #3</a:t>
                </a:r>
                <a:endParaRPr sz="7200">
                  <a:latin typeface="Qwitcher Grypen"/>
                  <a:ea typeface="Qwitcher Grypen"/>
                  <a:cs typeface="Qwitcher Grypen"/>
                  <a:sym typeface="Qwitcher Grypen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509813" y="9796219"/>
                <a:ext cx="4035300" cy="264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Katrina Fogle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Mila Folger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Teresa Folia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4300">
                    <a:latin typeface="EB Garamond"/>
                    <a:ea typeface="EB Garamond"/>
                    <a:cs typeface="EB Garamond"/>
                    <a:sym typeface="EB Garamond"/>
                  </a:rPr>
                  <a:t>Gabriela Folk</a:t>
                </a:r>
                <a:endParaRPr sz="43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</p:grpSp>
      <p:sp>
        <p:nvSpPr>
          <p:cNvPr id="84" name="Google Shape;84;p13"/>
          <p:cNvSpPr txBox="1"/>
          <p:nvPr/>
        </p:nvSpPr>
        <p:spPr>
          <a:xfrm>
            <a:off x="2355900" y="18528857"/>
            <a:ext cx="117474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600">
                <a:latin typeface="Allison"/>
                <a:ea typeface="Allison"/>
                <a:cs typeface="Allison"/>
                <a:sym typeface="Allison"/>
              </a:rPr>
              <a:t>Now it's time to celebrate </a:t>
            </a:r>
            <a:endParaRPr sz="10600"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