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21945600" cx="16459200"/>
  <p:notesSz cx="6858000" cy="9144000"/>
  <p:embeddedFontLst>
    <p:embeddedFont>
      <p:font typeface="Qwitcher Grypen"/>
      <p:regular r:id="rId7"/>
      <p:bold r:id="rId8"/>
    </p:embeddedFont>
    <p:embeddedFont>
      <p:font typeface="EB Garamond"/>
      <p:regular r:id="rId9"/>
      <p:bold r:id="rId10"/>
      <p:italic r:id="rId11"/>
      <p:boldItalic r:id="rId12"/>
    </p:embeddedFont>
    <p:embeddedFont>
      <p:font typeface="Allison"/>
      <p:regular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6912">
          <p15:clr>
            <a:srgbClr val="747775"/>
          </p15:clr>
        </p15:guide>
        <p15:guide id="2" pos="5184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6912" orient="horz"/>
        <p:guide pos="518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EBGaramond-italic.fntdata"/><Relationship Id="rId10" Type="http://schemas.openxmlformats.org/officeDocument/2006/relationships/font" Target="fonts/EBGaramond-bold.fntdata"/><Relationship Id="rId13" Type="http://schemas.openxmlformats.org/officeDocument/2006/relationships/font" Target="fonts/Allison-regular.fntdata"/><Relationship Id="rId12" Type="http://schemas.openxmlformats.org/officeDocument/2006/relationships/font" Target="fonts/EBGaramond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EBGaramond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QwitcherGrypen-regular.fntdata"/><Relationship Id="rId8" Type="http://schemas.openxmlformats.org/officeDocument/2006/relationships/font" Target="fonts/QwitcherGrypen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561075" y="3176853"/>
            <a:ext cx="15337200" cy="8757900"/>
          </a:xfrm>
          <a:prstGeom prst="rect">
            <a:avLst/>
          </a:prstGeom>
        </p:spPr>
        <p:txBody>
          <a:bodyPr anchorCtr="0" anchor="b" bIns="239725" lIns="239725" spcFirstLastPara="1" rIns="239725" wrap="square" tIns="2397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600"/>
              <a:buNone/>
              <a:defRPr sz="1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13600"/>
              <a:buNone/>
              <a:defRPr sz="1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13600"/>
              <a:buNone/>
              <a:defRPr sz="1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13600"/>
              <a:buNone/>
              <a:defRPr sz="1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13600"/>
              <a:buNone/>
              <a:defRPr sz="1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13600"/>
              <a:buNone/>
              <a:defRPr sz="1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13600"/>
              <a:buNone/>
              <a:defRPr sz="1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13600"/>
              <a:buNone/>
              <a:defRPr sz="1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13600"/>
              <a:buNone/>
              <a:defRPr sz="13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561060" y="12092267"/>
            <a:ext cx="15337200" cy="3381900"/>
          </a:xfrm>
          <a:prstGeom prst="rect">
            <a:avLst/>
          </a:prstGeom>
        </p:spPr>
        <p:txBody>
          <a:bodyPr anchorCtr="0" anchor="t" bIns="239725" lIns="239725" spcFirstLastPara="1" rIns="239725" wrap="square" tIns="2397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15250424" y="19896392"/>
            <a:ext cx="987600" cy="1679400"/>
          </a:xfrm>
          <a:prstGeom prst="rect">
            <a:avLst/>
          </a:prstGeom>
        </p:spPr>
        <p:txBody>
          <a:bodyPr anchorCtr="0" anchor="ctr" bIns="239725" lIns="239725" spcFirstLastPara="1" rIns="239725" wrap="square" tIns="2397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561060" y="4719467"/>
            <a:ext cx="15337200" cy="8377500"/>
          </a:xfrm>
          <a:prstGeom prst="rect">
            <a:avLst/>
          </a:prstGeom>
        </p:spPr>
        <p:txBody>
          <a:bodyPr anchorCtr="0" anchor="b" bIns="239725" lIns="239725" spcFirstLastPara="1" rIns="239725" wrap="square" tIns="2397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1500"/>
              <a:buNone/>
              <a:defRPr sz="31500"/>
            </a:lvl1pPr>
            <a:lvl2pPr lvl="1" algn="ctr">
              <a:spcBef>
                <a:spcPts val="0"/>
              </a:spcBef>
              <a:spcAft>
                <a:spcPts val="0"/>
              </a:spcAft>
              <a:buSzPts val="31500"/>
              <a:buNone/>
              <a:defRPr sz="31500"/>
            </a:lvl2pPr>
            <a:lvl3pPr lvl="2" algn="ctr">
              <a:spcBef>
                <a:spcPts val="0"/>
              </a:spcBef>
              <a:spcAft>
                <a:spcPts val="0"/>
              </a:spcAft>
              <a:buSzPts val="31500"/>
              <a:buNone/>
              <a:defRPr sz="31500"/>
            </a:lvl3pPr>
            <a:lvl4pPr lvl="3" algn="ctr">
              <a:spcBef>
                <a:spcPts val="0"/>
              </a:spcBef>
              <a:spcAft>
                <a:spcPts val="0"/>
              </a:spcAft>
              <a:buSzPts val="31500"/>
              <a:buNone/>
              <a:defRPr sz="31500"/>
            </a:lvl4pPr>
            <a:lvl5pPr lvl="4" algn="ctr">
              <a:spcBef>
                <a:spcPts val="0"/>
              </a:spcBef>
              <a:spcAft>
                <a:spcPts val="0"/>
              </a:spcAft>
              <a:buSzPts val="31500"/>
              <a:buNone/>
              <a:defRPr sz="31500"/>
            </a:lvl5pPr>
            <a:lvl6pPr lvl="5" algn="ctr">
              <a:spcBef>
                <a:spcPts val="0"/>
              </a:spcBef>
              <a:spcAft>
                <a:spcPts val="0"/>
              </a:spcAft>
              <a:buSzPts val="31500"/>
              <a:buNone/>
              <a:defRPr sz="31500"/>
            </a:lvl6pPr>
            <a:lvl7pPr lvl="6" algn="ctr">
              <a:spcBef>
                <a:spcPts val="0"/>
              </a:spcBef>
              <a:spcAft>
                <a:spcPts val="0"/>
              </a:spcAft>
              <a:buSzPts val="31500"/>
              <a:buNone/>
              <a:defRPr sz="31500"/>
            </a:lvl7pPr>
            <a:lvl8pPr lvl="7" algn="ctr">
              <a:spcBef>
                <a:spcPts val="0"/>
              </a:spcBef>
              <a:spcAft>
                <a:spcPts val="0"/>
              </a:spcAft>
              <a:buSzPts val="31500"/>
              <a:buNone/>
              <a:defRPr sz="31500"/>
            </a:lvl8pPr>
            <a:lvl9pPr lvl="8" algn="ctr">
              <a:spcBef>
                <a:spcPts val="0"/>
              </a:spcBef>
              <a:spcAft>
                <a:spcPts val="0"/>
              </a:spcAft>
              <a:buSzPts val="31500"/>
              <a:buNone/>
              <a:defRPr sz="315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561060" y="13449493"/>
            <a:ext cx="15337200" cy="5550000"/>
          </a:xfrm>
          <a:prstGeom prst="rect">
            <a:avLst/>
          </a:prstGeom>
        </p:spPr>
        <p:txBody>
          <a:bodyPr anchorCtr="0" anchor="t" bIns="239725" lIns="239725" spcFirstLastPara="1" rIns="239725" wrap="square" tIns="239725">
            <a:normAutofit/>
          </a:bodyPr>
          <a:lstStyle>
            <a:lvl1pPr indent="-527050" lvl="0" marL="457200" algn="ctr">
              <a:spcBef>
                <a:spcPts val="0"/>
              </a:spcBef>
              <a:spcAft>
                <a:spcPts val="0"/>
              </a:spcAft>
              <a:buSzPts val="4700"/>
              <a:buChar char="●"/>
              <a:defRPr/>
            </a:lvl1pPr>
            <a:lvl2pPr indent="-463550" lvl="1" marL="914400" algn="ctr"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2pPr>
            <a:lvl3pPr indent="-463550" lvl="2" marL="1371600" algn="ctr"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3pPr>
            <a:lvl4pPr indent="-463550" lvl="3" marL="1828800" algn="ctr">
              <a:spcBef>
                <a:spcPts val="0"/>
              </a:spcBef>
              <a:spcAft>
                <a:spcPts val="0"/>
              </a:spcAft>
              <a:buSzPts val="3700"/>
              <a:buChar char="●"/>
              <a:defRPr/>
            </a:lvl4pPr>
            <a:lvl5pPr indent="-463550" lvl="4" marL="2286000" algn="ctr"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5pPr>
            <a:lvl6pPr indent="-463550" lvl="5" marL="2743200" algn="ctr"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6pPr>
            <a:lvl7pPr indent="-463550" lvl="6" marL="3200400" algn="ctr">
              <a:spcBef>
                <a:spcPts val="0"/>
              </a:spcBef>
              <a:spcAft>
                <a:spcPts val="0"/>
              </a:spcAft>
              <a:buSzPts val="3700"/>
              <a:buChar char="●"/>
              <a:defRPr/>
            </a:lvl7pPr>
            <a:lvl8pPr indent="-463550" lvl="7" marL="3657600" algn="ctr"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8pPr>
            <a:lvl9pPr indent="-463550" lvl="8" marL="4114800" algn="ctr"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15250424" y="19896392"/>
            <a:ext cx="987600" cy="1679400"/>
          </a:xfrm>
          <a:prstGeom prst="rect">
            <a:avLst/>
          </a:prstGeom>
        </p:spPr>
        <p:txBody>
          <a:bodyPr anchorCtr="0" anchor="ctr" bIns="239725" lIns="239725" spcFirstLastPara="1" rIns="239725" wrap="square" tIns="2397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15250424" y="19896392"/>
            <a:ext cx="987600" cy="1679400"/>
          </a:xfrm>
          <a:prstGeom prst="rect">
            <a:avLst/>
          </a:prstGeom>
        </p:spPr>
        <p:txBody>
          <a:bodyPr anchorCtr="0" anchor="ctr" bIns="239725" lIns="239725" spcFirstLastPara="1" rIns="239725" wrap="square" tIns="2397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561060" y="9176960"/>
            <a:ext cx="15337200" cy="3591600"/>
          </a:xfrm>
          <a:prstGeom prst="rect">
            <a:avLst/>
          </a:prstGeom>
        </p:spPr>
        <p:txBody>
          <a:bodyPr anchorCtr="0" anchor="ctr" bIns="239725" lIns="239725" spcFirstLastPara="1" rIns="239725" wrap="square" tIns="2397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400"/>
              <a:buNone/>
              <a:defRPr sz="9400"/>
            </a:lvl1pPr>
            <a:lvl2pPr lvl="1" algn="ctr">
              <a:spcBef>
                <a:spcPts val="0"/>
              </a:spcBef>
              <a:spcAft>
                <a:spcPts val="0"/>
              </a:spcAft>
              <a:buSzPts val="9400"/>
              <a:buNone/>
              <a:defRPr sz="9400"/>
            </a:lvl2pPr>
            <a:lvl3pPr lvl="2" algn="ctr">
              <a:spcBef>
                <a:spcPts val="0"/>
              </a:spcBef>
              <a:spcAft>
                <a:spcPts val="0"/>
              </a:spcAft>
              <a:buSzPts val="9400"/>
              <a:buNone/>
              <a:defRPr sz="9400"/>
            </a:lvl3pPr>
            <a:lvl4pPr lvl="3" algn="ctr">
              <a:spcBef>
                <a:spcPts val="0"/>
              </a:spcBef>
              <a:spcAft>
                <a:spcPts val="0"/>
              </a:spcAft>
              <a:buSzPts val="9400"/>
              <a:buNone/>
              <a:defRPr sz="9400"/>
            </a:lvl4pPr>
            <a:lvl5pPr lvl="4" algn="ctr">
              <a:spcBef>
                <a:spcPts val="0"/>
              </a:spcBef>
              <a:spcAft>
                <a:spcPts val="0"/>
              </a:spcAft>
              <a:buSzPts val="9400"/>
              <a:buNone/>
              <a:defRPr sz="9400"/>
            </a:lvl5pPr>
            <a:lvl6pPr lvl="5" algn="ctr">
              <a:spcBef>
                <a:spcPts val="0"/>
              </a:spcBef>
              <a:spcAft>
                <a:spcPts val="0"/>
              </a:spcAft>
              <a:buSzPts val="9400"/>
              <a:buNone/>
              <a:defRPr sz="9400"/>
            </a:lvl6pPr>
            <a:lvl7pPr lvl="6" algn="ctr">
              <a:spcBef>
                <a:spcPts val="0"/>
              </a:spcBef>
              <a:spcAft>
                <a:spcPts val="0"/>
              </a:spcAft>
              <a:buSzPts val="9400"/>
              <a:buNone/>
              <a:defRPr sz="9400"/>
            </a:lvl7pPr>
            <a:lvl8pPr lvl="7" algn="ctr">
              <a:spcBef>
                <a:spcPts val="0"/>
              </a:spcBef>
              <a:spcAft>
                <a:spcPts val="0"/>
              </a:spcAft>
              <a:buSzPts val="9400"/>
              <a:buNone/>
              <a:defRPr sz="9400"/>
            </a:lvl8pPr>
            <a:lvl9pPr lvl="8" algn="ctr">
              <a:spcBef>
                <a:spcPts val="0"/>
              </a:spcBef>
              <a:spcAft>
                <a:spcPts val="0"/>
              </a:spcAft>
              <a:buSzPts val="9400"/>
              <a:buNone/>
              <a:defRPr sz="94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15250424" y="19896392"/>
            <a:ext cx="987600" cy="1679400"/>
          </a:xfrm>
          <a:prstGeom prst="rect">
            <a:avLst/>
          </a:prstGeom>
        </p:spPr>
        <p:txBody>
          <a:bodyPr anchorCtr="0" anchor="ctr" bIns="239725" lIns="239725" spcFirstLastPara="1" rIns="239725" wrap="square" tIns="2397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561060" y="1898773"/>
            <a:ext cx="15337200" cy="2443500"/>
          </a:xfrm>
          <a:prstGeom prst="rect">
            <a:avLst/>
          </a:prstGeom>
        </p:spPr>
        <p:txBody>
          <a:bodyPr anchorCtr="0" anchor="t" bIns="239725" lIns="239725" spcFirstLastPara="1" rIns="239725" wrap="square" tIns="2397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561060" y="4917227"/>
            <a:ext cx="15337200" cy="14576700"/>
          </a:xfrm>
          <a:prstGeom prst="rect">
            <a:avLst/>
          </a:prstGeom>
        </p:spPr>
        <p:txBody>
          <a:bodyPr anchorCtr="0" anchor="t" bIns="239725" lIns="239725" spcFirstLastPara="1" rIns="239725" wrap="square" tIns="239725">
            <a:normAutofit/>
          </a:bodyPr>
          <a:lstStyle>
            <a:lvl1pPr indent="-527050" lvl="0" marL="457200">
              <a:spcBef>
                <a:spcPts val="0"/>
              </a:spcBef>
              <a:spcAft>
                <a:spcPts val="0"/>
              </a:spcAft>
              <a:buSzPts val="4700"/>
              <a:buChar char="●"/>
              <a:defRPr/>
            </a:lvl1pPr>
            <a:lvl2pPr indent="-463550" lvl="1" marL="914400"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2pPr>
            <a:lvl3pPr indent="-463550" lvl="2" marL="1371600"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3pPr>
            <a:lvl4pPr indent="-463550" lvl="3" marL="1828800">
              <a:spcBef>
                <a:spcPts val="0"/>
              </a:spcBef>
              <a:spcAft>
                <a:spcPts val="0"/>
              </a:spcAft>
              <a:buSzPts val="3700"/>
              <a:buChar char="●"/>
              <a:defRPr/>
            </a:lvl4pPr>
            <a:lvl5pPr indent="-463550" lvl="4" marL="2286000"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5pPr>
            <a:lvl6pPr indent="-463550" lvl="5" marL="2743200"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6pPr>
            <a:lvl7pPr indent="-463550" lvl="6" marL="3200400">
              <a:spcBef>
                <a:spcPts val="0"/>
              </a:spcBef>
              <a:spcAft>
                <a:spcPts val="0"/>
              </a:spcAft>
              <a:buSzPts val="3700"/>
              <a:buChar char="●"/>
              <a:defRPr/>
            </a:lvl7pPr>
            <a:lvl8pPr indent="-463550" lvl="7" marL="3657600"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8pPr>
            <a:lvl9pPr indent="-463550" lvl="8" marL="4114800"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15250424" y="19896392"/>
            <a:ext cx="987600" cy="1679400"/>
          </a:xfrm>
          <a:prstGeom prst="rect">
            <a:avLst/>
          </a:prstGeom>
        </p:spPr>
        <p:txBody>
          <a:bodyPr anchorCtr="0" anchor="ctr" bIns="239725" lIns="239725" spcFirstLastPara="1" rIns="239725" wrap="square" tIns="2397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561060" y="1898773"/>
            <a:ext cx="15337200" cy="2443500"/>
          </a:xfrm>
          <a:prstGeom prst="rect">
            <a:avLst/>
          </a:prstGeom>
        </p:spPr>
        <p:txBody>
          <a:bodyPr anchorCtr="0" anchor="t" bIns="239725" lIns="239725" spcFirstLastPara="1" rIns="239725" wrap="square" tIns="2397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561060" y="4917227"/>
            <a:ext cx="7199700" cy="14576700"/>
          </a:xfrm>
          <a:prstGeom prst="rect">
            <a:avLst/>
          </a:prstGeom>
        </p:spPr>
        <p:txBody>
          <a:bodyPr anchorCtr="0" anchor="t" bIns="239725" lIns="239725" spcFirstLastPara="1" rIns="239725" wrap="square" tIns="239725">
            <a:normAutofit/>
          </a:bodyPr>
          <a:lstStyle>
            <a:lvl1pPr indent="-463550" lvl="0" marL="457200">
              <a:spcBef>
                <a:spcPts val="0"/>
              </a:spcBef>
              <a:spcAft>
                <a:spcPts val="0"/>
              </a:spcAft>
              <a:buSzPts val="3700"/>
              <a:buChar char="●"/>
              <a:defRPr sz="3700"/>
            </a:lvl1pPr>
            <a:lvl2pPr indent="-425450" lvl="1" marL="914400">
              <a:spcBef>
                <a:spcPts val="0"/>
              </a:spcBef>
              <a:spcAft>
                <a:spcPts val="0"/>
              </a:spcAft>
              <a:buSzPts val="3100"/>
              <a:buChar char="○"/>
              <a:defRPr sz="3100"/>
            </a:lvl2pPr>
            <a:lvl3pPr indent="-425450" lvl="2" marL="1371600">
              <a:spcBef>
                <a:spcPts val="0"/>
              </a:spcBef>
              <a:spcAft>
                <a:spcPts val="0"/>
              </a:spcAft>
              <a:buSzPts val="3100"/>
              <a:buChar char="■"/>
              <a:defRPr sz="3100"/>
            </a:lvl3pPr>
            <a:lvl4pPr indent="-425450" lvl="3" marL="1828800">
              <a:spcBef>
                <a:spcPts val="0"/>
              </a:spcBef>
              <a:spcAft>
                <a:spcPts val="0"/>
              </a:spcAft>
              <a:buSzPts val="3100"/>
              <a:buChar char="●"/>
              <a:defRPr sz="3100"/>
            </a:lvl4pPr>
            <a:lvl5pPr indent="-425450" lvl="4" marL="2286000">
              <a:spcBef>
                <a:spcPts val="0"/>
              </a:spcBef>
              <a:spcAft>
                <a:spcPts val="0"/>
              </a:spcAft>
              <a:buSzPts val="3100"/>
              <a:buChar char="○"/>
              <a:defRPr sz="3100"/>
            </a:lvl5pPr>
            <a:lvl6pPr indent="-425450" lvl="5" marL="2743200">
              <a:spcBef>
                <a:spcPts val="0"/>
              </a:spcBef>
              <a:spcAft>
                <a:spcPts val="0"/>
              </a:spcAft>
              <a:buSzPts val="3100"/>
              <a:buChar char="■"/>
              <a:defRPr sz="3100"/>
            </a:lvl6pPr>
            <a:lvl7pPr indent="-425450" lvl="6" marL="3200400">
              <a:spcBef>
                <a:spcPts val="0"/>
              </a:spcBef>
              <a:spcAft>
                <a:spcPts val="0"/>
              </a:spcAft>
              <a:buSzPts val="3100"/>
              <a:buChar char="●"/>
              <a:defRPr sz="3100"/>
            </a:lvl7pPr>
            <a:lvl8pPr indent="-425450" lvl="7" marL="3657600">
              <a:spcBef>
                <a:spcPts val="0"/>
              </a:spcBef>
              <a:spcAft>
                <a:spcPts val="0"/>
              </a:spcAft>
              <a:buSzPts val="3100"/>
              <a:buChar char="○"/>
              <a:defRPr sz="3100"/>
            </a:lvl8pPr>
            <a:lvl9pPr indent="-425450" lvl="8" marL="4114800">
              <a:spcBef>
                <a:spcPts val="0"/>
              </a:spcBef>
              <a:spcAft>
                <a:spcPts val="0"/>
              </a:spcAft>
              <a:buSzPts val="3100"/>
              <a:buChar char="■"/>
              <a:defRPr sz="31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8698320" y="4917227"/>
            <a:ext cx="7199700" cy="14576700"/>
          </a:xfrm>
          <a:prstGeom prst="rect">
            <a:avLst/>
          </a:prstGeom>
        </p:spPr>
        <p:txBody>
          <a:bodyPr anchorCtr="0" anchor="t" bIns="239725" lIns="239725" spcFirstLastPara="1" rIns="239725" wrap="square" tIns="239725">
            <a:normAutofit/>
          </a:bodyPr>
          <a:lstStyle>
            <a:lvl1pPr indent="-463550" lvl="0" marL="457200">
              <a:spcBef>
                <a:spcPts val="0"/>
              </a:spcBef>
              <a:spcAft>
                <a:spcPts val="0"/>
              </a:spcAft>
              <a:buSzPts val="3700"/>
              <a:buChar char="●"/>
              <a:defRPr sz="3700"/>
            </a:lvl1pPr>
            <a:lvl2pPr indent="-425450" lvl="1" marL="914400">
              <a:spcBef>
                <a:spcPts val="0"/>
              </a:spcBef>
              <a:spcAft>
                <a:spcPts val="0"/>
              </a:spcAft>
              <a:buSzPts val="3100"/>
              <a:buChar char="○"/>
              <a:defRPr sz="3100"/>
            </a:lvl2pPr>
            <a:lvl3pPr indent="-425450" lvl="2" marL="1371600">
              <a:spcBef>
                <a:spcPts val="0"/>
              </a:spcBef>
              <a:spcAft>
                <a:spcPts val="0"/>
              </a:spcAft>
              <a:buSzPts val="3100"/>
              <a:buChar char="■"/>
              <a:defRPr sz="3100"/>
            </a:lvl3pPr>
            <a:lvl4pPr indent="-425450" lvl="3" marL="1828800">
              <a:spcBef>
                <a:spcPts val="0"/>
              </a:spcBef>
              <a:spcAft>
                <a:spcPts val="0"/>
              </a:spcAft>
              <a:buSzPts val="3100"/>
              <a:buChar char="●"/>
              <a:defRPr sz="3100"/>
            </a:lvl4pPr>
            <a:lvl5pPr indent="-425450" lvl="4" marL="2286000">
              <a:spcBef>
                <a:spcPts val="0"/>
              </a:spcBef>
              <a:spcAft>
                <a:spcPts val="0"/>
              </a:spcAft>
              <a:buSzPts val="3100"/>
              <a:buChar char="○"/>
              <a:defRPr sz="3100"/>
            </a:lvl5pPr>
            <a:lvl6pPr indent="-425450" lvl="5" marL="2743200">
              <a:spcBef>
                <a:spcPts val="0"/>
              </a:spcBef>
              <a:spcAft>
                <a:spcPts val="0"/>
              </a:spcAft>
              <a:buSzPts val="3100"/>
              <a:buChar char="■"/>
              <a:defRPr sz="3100"/>
            </a:lvl6pPr>
            <a:lvl7pPr indent="-425450" lvl="6" marL="3200400">
              <a:spcBef>
                <a:spcPts val="0"/>
              </a:spcBef>
              <a:spcAft>
                <a:spcPts val="0"/>
              </a:spcAft>
              <a:buSzPts val="3100"/>
              <a:buChar char="●"/>
              <a:defRPr sz="3100"/>
            </a:lvl7pPr>
            <a:lvl8pPr indent="-425450" lvl="7" marL="3657600">
              <a:spcBef>
                <a:spcPts val="0"/>
              </a:spcBef>
              <a:spcAft>
                <a:spcPts val="0"/>
              </a:spcAft>
              <a:buSzPts val="3100"/>
              <a:buChar char="○"/>
              <a:defRPr sz="3100"/>
            </a:lvl8pPr>
            <a:lvl9pPr indent="-425450" lvl="8" marL="4114800">
              <a:spcBef>
                <a:spcPts val="0"/>
              </a:spcBef>
              <a:spcAft>
                <a:spcPts val="0"/>
              </a:spcAft>
              <a:buSzPts val="3100"/>
              <a:buChar char="■"/>
              <a:defRPr sz="31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15250424" y="19896392"/>
            <a:ext cx="987600" cy="1679400"/>
          </a:xfrm>
          <a:prstGeom prst="rect">
            <a:avLst/>
          </a:prstGeom>
        </p:spPr>
        <p:txBody>
          <a:bodyPr anchorCtr="0" anchor="ctr" bIns="239725" lIns="239725" spcFirstLastPara="1" rIns="239725" wrap="square" tIns="2397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561060" y="1898773"/>
            <a:ext cx="15337200" cy="2443500"/>
          </a:xfrm>
          <a:prstGeom prst="rect">
            <a:avLst/>
          </a:prstGeom>
        </p:spPr>
        <p:txBody>
          <a:bodyPr anchorCtr="0" anchor="t" bIns="239725" lIns="239725" spcFirstLastPara="1" rIns="239725" wrap="square" tIns="2397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15250424" y="19896392"/>
            <a:ext cx="987600" cy="1679400"/>
          </a:xfrm>
          <a:prstGeom prst="rect">
            <a:avLst/>
          </a:prstGeom>
        </p:spPr>
        <p:txBody>
          <a:bodyPr anchorCtr="0" anchor="ctr" bIns="239725" lIns="239725" spcFirstLastPara="1" rIns="239725" wrap="square" tIns="2397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561060" y="2370560"/>
            <a:ext cx="5054400" cy="3224400"/>
          </a:xfrm>
          <a:prstGeom prst="rect">
            <a:avLst/>
          </a:prstGeom>
        </p:spPr>
        <p:txBody>
          <a:bodyPr anchorCtr="0" anchor="b" bIns="239725" lIns="239725" spcFirstLastPara="1" rIns="239725" wrap="square" tIns="2397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1pPr>
            <a:lvl2pPr lvl="1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2pPr>
            <a:lvl3pPr lvl="2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3pPr>
            <a:lvl4pPr lvl="3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4pPr>
            <a:lvl5pPr lvl="4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5pPr>
            <a:lvl6pPr lvl="5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6pPr>
            <a:lvl7pPr lvl="6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7pPr>
            <a:lvl8pPr lvl="7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8pPr>
            <a:lvl9pPr lvl="8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561060" y="5928960"/>
            <a:ext cx="5054400" cy="13565400"/>
          </a:xfrm>
          <a:prstGeom prst="rect">
            <a:avLst/>
          </a:prstGeom>
        </p:spPr>
        <p:txBody>
          <a:bodyPr anchorCtr="0" anchor="t" bIns="239725" lIns="239725" spcFirstLastPara="1" rIns="239725" wrap="square" tIns="239725">
            <a:normAutofit/>
          </a:bodyPr>
          <a:lstStyle>
            <a:lvl1pPr indent="-425450" lvl="0" marL="457200">
              <a:spcBef>
                <a:spcPts val="0"/>
              </a:spcBef>
              <a:spcAft>
                <a:spcPts val="0"/>
              </a:spcAft>
              <a:buSzPts val="3100"/>
              <a:buChar char="●"/>
              <a:defRPr sz="3100"/>
            </a:lvl1pPr>
            <a:lvl2pPr indent="-425450" lvl="1" marL="914400">
              <a:spcBef>
                <a:spcPts val="0"/>
              </a:spcBef>
              <a:spcAft>
                <a:spcPts val="0"/>
              </a:spcAft>
              <a:buSzPts val="3100"/>
              <a:buChar char="○"/>
              <a:defRPr sz="3100"/>
            </a:lvl2pPr>
            <a:lvl3pPr indent="-425450" lvl="2" marL="1371600">
              <a:spcBef>
                <a:spcPts val="0"/>
              </a:spcBef>
              <a:spcAft>
                <a:spcPts val="0"/>
              </a:spcAft>
              <a:buSzPts val="3100"/>
              <a:buChar char="■"/>
              <a:defRPr sz="3100"/>
            </a:lvl3pPr>
            <a:lvl4pPr indent="-425450" lvl="3" marL="1828800">
              <a:spcBef>
                <a:spcPts val="0"/>
              </a:spcBef>
              <a:spcAft>
                <a:spcPts val="0"/>
              </a:spcAft>
              <a:buSzPts val="3100"/>
              <a:buChar char="●"/>
              <a:defRPr sz="3100"/>
            </a:lvl4pPr>
            <a:lvl5pPr indent="-425450" lvl="4" marL="2286000">
              <a:spcBef>
                <a:spcPts val="0"/>
              </a:spcBef>
              <a:spcAft>
                <a:spcPts val="0"/>
              </a:spcAft>
              <a:buSzPts val="3100"/>
              <a:buChar char="○"/>
              <a:defRPr sz="3100"/>
            </a:lvl5pPr>
            <a:lvl6pPr indent="-425450" lvl="5" marL="2743200">
              <a:spcBef>
                <a:spcPts val="0"/>
              </a:spcBef>
              <a:spcAft>
                <a:spcPts val="0"/>
              </a:spcAft>
              <a:buSzPts val="3100"/>
              <a:buChar char="■"/>
              <a:defRPr sz="3100"/>
            </a:lvl6pPr>
            <a:lvl7pPr indent="-425450" lvl="6" marL="3200400">
              <a:spcBef>
                <a:spcPts val="0"/>
              </a:spcBef>
              <a:spcAft>
                <a:spcPts val="0"/>
              </a:spcAft>
              <a:buSzPts val="3100"/>
              <a:buChar char="●"/>
              <a:defRPr sz="3100"/>
            </a:lvl7pPr>
            <a:lvl8pPr indent="-425450" lvl="7" marL="3657600">
              <a:spcBef>
                <a:spcPts val="0"/>
              </a:spcBef>
              <a:spcAft>
                <a:spcPts val="0"/>
              </a:spcAft>
              <a:buSzPts val="3100"/>
              <a:buChar char="○"/>
              <a:defRPr sz="3100"/>
            </a:lvl8pPr>
            <a:lvl9pPr indent="-425450" lvl="8" marL="4114800">
              <a:spcBef>
                <a:spcPts val="0"/>
              </a:spcBef>
              <a:spcAft>
                <a:spcPts val="0"/>
              </a:spcAft>
              <a:buSzPts val="3100"/>
              <a:buChar char="■"/>
              <a:defRPr sz="31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15250424" y="19896392"/>
            <a:ext cx="987600" cy="1679400"/>
          </a:xfrm>
          <a:prstGeom prst="rect">
            <a:avLst/>
          </a:prstGeom>
        </p:spPr>
        <p:txBody>
          <a:bodyPr anchorCtr="0" anchor="ctr" bIns="239725" lIns="239725" spcFirstLastPara="1" rIns="239725" wrap="square" tIns="2397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882450" y="1920640"/>
            <a:ext cx="11462100" cy="17454000"/>
          </a:xfrm>
          <a:prstGeom prst="rect">
            <a:avLst/>
          </a:prstGeom>
        </p:spPr>
        <p:txBody>
          <a:bodyPr anchorCtr="0" anchor="ctr" bIns="239725" lIns="239725" spcFirstLastPara="1" rIns="239725" wrap="square" tIns="2397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600"/>
              <a:buNone/>
              <a:defRPr sz="12600"/>
            </a:lvl1pPr>
            <a:lvl2pPr lvl="1">
              <a:spcBef>
                <a:spcPts val="0"/>
              </a:spcBef>
              <a:spcAft>
                <a:spcPts val="0"/>
              </a:spcAft>
              <a:buSzPts val="12600"/>
              <a:buNone/>
              <a:defRPr sz="12600"/>
            </a:lvl2pPr>
            <a:lvl3pPr lvl="2">
              <a:spcBef>
                <a:spcPts val="0"/>
              </a:spcBef>
              <a:spcAft>
                <a:spcPts val="0"/>
              </a:spcAft>
              <a:buSzPts val="12600"/>
              <a:buNone/>
              <a:defRPr sz="12600"/>
            </a:lvl3pPr>
            <a:lvl4pPr lvl="3">
              <a:spcBef>
                <a:spcPts val="0"/>
              </a:spcBef>
              <a:spcAft>
                <a:spcPts val="0"/>
              </a:spcAft>
              <a:buSzPts val="12600"/>
              <a:buNone/>
              <a:defRPr sz="12600"/>
            </a:lvl4pPr>
            <a:lvl5pPr lvl="4">
              <a:spcBef>
                <a:spcPts val="0"/>
              </a:spcBef>
              <a:spcAft>
                <a:spcPts val="0"/>
              </a:spcAft>
              <a:buSzPts val="12600"/>
              <a:buNone/>
              <a:defRPr sz="12600"/>
            </a:lvl5pPr>
            <a:lvl6pPr lvl="5">
              <a:spcBef>
                <a:spcPts val="0"/>
              </a:spcBef>
              <a:spcAft>
                <a:spcPts val="0"/>
              </a:spcAft>
              <a:buSzPts val="12600"/>
              <a:buNone/>
              <a:defRPr sz="12600"/>
            </a:lvl6pPr>
            <a:lvl7pPr lvl="6">
              <a:spcBef>
                <a:spcPts val="0"/>
              </a:spcBef>
              <a:spcAft>
                <a:spcPts val="0"/>
              </a:spcAft>
              <a:buSzPts val="12600"/>
              <a:buNone/>
              <a:defRPr sz="12600"/>
            </a:lvl7pPr>
            <a:lvl8pPr lvl="7">
              <a:spcBef>
                <a:spcPts val="0"/>
              </a:spcBef>
              <a:spcAft>
                <a:spcPts val="0"/>
              </a:spcAft>
              <a:buSzPts val="12600"/>
              <a:buNone/>
              <a:defRPr sz="12600"/>
            </a:lvl8pPr>
            <a:lvl9pPr lvl="8">
              <a:spcBef>
                <a:spcPts val="0"/>
              </a:spcBef>
              <a:spcAft>
                <a:spcPts val="0"/>
              </a:spcAft>
              <a:buSzPts val="12600"/>
              <a:buNone/>
              <a:defRPr sz="126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15250424" y="19896392"/>
            <a:ext cx="987600" cy="1679400"/>
          </a:xfrm>
          <a:prstGeom prst="rect">
            <a:avLst/>
          </a:prstGeom>
        </p:spPr>
        <p:txBody>
          <a:bodyPr anchorCtr="0" anchor="ctr" bIns="239725" lIns="239725" spcFirstLastPara="1" rIns="239725" wrap="square" tIns="2397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8229600" y="-533"/>
            <a:ext cx="8229600" cy="21945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239725" lIns="239725" spcFirstLastPara="1" rIns="239725" wrap="square" tIns="2397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477900" y="5261547"/>
            <a:ext cx="7281300" cy="6324600"/>
          </a:xfrm>
          <a:prstGeom prst="rect">
            <a:avLst/>
          </a:prstGeom>
        </p:spPr>
        <p:txBody>
          <a:bodyPr anchorCtr="0" anchor="b" bIns="239725" lIns="239725" spcFirstLastPara="1" rIns="239725" wrap="square" tIns="2397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0"/>
              <a:buNone/>
              <a:defRPr sz="11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1000"/>
              <a:buNone/>
              <a:defRPr sz="11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1000"/>
              <a:buNone/>
              <a:defRPr sz="11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1000"/>
              <a:buNone/>
              <a:defRPr sz="11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1000"/>
              <a:buNone/>
              <a:defRPr sz="11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1000"/>
              <a:buNone/>
              <a:defRPr sz="11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1000"/>
              <a:buNone/>
              <a:defRPr sz="11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1000"/>
              <a:buNone/>
              <a:defRPr sz="11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1000"/>
              <a:buNone/>
              <a:defRPr sz="110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477900" y="11959787"/>
            <a:ext cx="7281300" cy="5269800"/>
          </a:xfrm>
          <a:prstGeom prst="rect">
            <a:avLst/>
          </a:prstGeom>
        </p:spPr>
        <p:txBody>
          <a:bodyPr anchorCtr="0" anchor="t" bIns="239725" lIns="239725" spcFirstLastPara="1" rIns="239725" wrap="square" tIns="2397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8891100" y="3089387"/>
            <a:ext cx="6906600" cy="15765900"/>
          </a:xfrm>
          <a:prstGeom prst="rect">
            <a:avLst/>
          </a:prstGeom>
        </p:spPr>
        <p:txBody>
          <a:bodyPr anchorCtr="0" anchor="ctr" bIns="239725" lIns="239725" spcFirstLastPara="1" rIns="239725" wrap="square" tIns="239725">
            <a:normAutofit/>
          </a:bodyPr>
          <a:lstStyle>
            <a:lvl1pPr indent="-527050" lvl="0" marL="457200">
              <a:spcBef>
                <a:spcPts val="0"/>
              </a:spcBef>
              <a:spcAft>
                <a:spcPts val="0"/>
              </a:spcAft>
              <a:buSzPts val="4700"/>
              <a:buChar char="●"/>
              <a:defRPr/>
            </a:lvl1pPr>
            <a:lvl2pPr indent="-463550" lvl="1" marL="914400"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2pPr>
            <a:lvl3pPr indent="-463550" lvl="2" marL="1371600"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3pPr>
            <a:lvl4pPr indent="-463550" lvl="3" marL="1828800">
              <a:spcBef>
                <a:spcPts val="0"/>
              </a:spcBef>
              <a:spcAft>
                <a:spcPts val="0"/>
              </a:spcAft>
              <a:buSzPts val="3700"/>
              <a:buChar char="●"/>
              <a:defRPr/>
            </a:lvl4pPr>
            <a:lvl5pPr indent="-463550" lvl="4" marL="2286000"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5pPr>
            <a:lvl6pPr indent="-463550" lvl="5" marL="2743200"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6pPr>
            <a:lvl7pPr indent="-463550" lvl="6" marL="3200400">
              <a:spcBef>
                <a:spcPts val="0"/>
              </a:spcBef>
              <a:spcAft>
                <a:spcPts val="0"/>
              </a:spcAft>
              <a:buSzPts val="3700"/>
              <a:buChar char="●"/>
              <a:defRPr/>
            </a:lvl7pPr>
            <a:lvl8pPr indent="-463550" lvl="7" marL="3657600"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8pPr>
            <a:lvl9pPr indent="-463550" lvl="8" marL="4114800"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15250424" y="19896392"/>
            <a:ext cx="987600" cy="1679400"/>
          </a:xfrm>
          <a:prstGeom prst="rect">
            <a:avLst/>
          </a:prstGeom>
        </p:spPr>
        <p:txBody>
          <a:bodyPr anchorCtr="0" anchor="ctr" bIns="239725" lIns="239725" spcFirstLastPara="1" rIns="239725" wrap="square" tIns="2397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561060" y="18050453"/>
            <a:ext cx="10797900" cy="2581800"/>
          </a:xfrm>
          <a:prstGeom prst="rect">
            <a:avLst/>
          </a:prstGeom>
        </p:spPr>
        <p:txBody>
          <a:bodyPr anchorCtr="0" anchor="ctr" bIns="239725" lIns="239725" spcFirstLastPara="1" rIns="239725" wrap="square" tIns="2397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15250424" y="19896392"/>
            <a:ext cx="987600" cy="1679400"/>
          </a:xfrm>
          <a:prstGeom prst="rect">
            <a:avLst/>
          </a:prstGeom>
        </p:spPr>
        <p:txBody>
          <a:bodyPr anchorCtr="0" anchor="ctr" bIns="239725" lIns="239725" spcFirstLastPara="1" rIns="239725" wrap="square" tIns="2397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561060" y="1898773"/>
            <a:ext cx="15337200" cy="24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239725" lIns="239725" spcFirstLastPara="1" rIns="239725" wrap="square" tIns="2397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561060" y="4917227"/>
            <a:ext cx="15337200" cy="14576700"/>
          </a:xfrm>
          <a:prstGeom prst="rect">
            <a:avLst/>
          </a:prstGeom>
          <a:noFill/>
          <a:ln>
            <a:noFill/>
          </a:ln>
        </p:spPr>
        <p:txBody>
          <a:bodyPr anchorCtr="0" anchor="t" bIns="239725" lIns="239725" spcFirstLastPara="1" rIns="239725" wrap="square" tIns="239725">
            <a:normAutofit/>
          </a:bodyPr>
          <a:lstStyle>
            <a:lvl1pPr indent="-5270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Char char="●"/>
              <a:defRPr sz="4700">
                <a:solidFill>
                  <a:schemeClr val="dk2"/>
                </a:solidFill>
              </a:defRPr>
            </a:lvl1pPr>
            <a:lvl2pPr indent="-4635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Char char="○"/>
              <a:defRPr sz="3700">
                <a:solidFill>
                  <a:schemeClr val="dk2"/>
                </a:solidFill>
              </a:defRPr>
            </a:lvl2pPr>
            <a:lvl3pPr indent="-4635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Char char="■"/>
              <a:defRPr sz="3700">
                <a:solidFill>
                  <a:schemeClr val="dk2"/>
                </a:solidFill>
              </a:defRPr>
            </a:lvl3pPr>
            <a:lvl4pPr indent="-4635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Char char="●"/>
              <a:defRPr sz="3700">
                <a:solidFill>
                  <a:schemeClr val="dk2"/>
                </a:solidFill>
              </a:defRPr>
            </a:lvl4pPr>
            <a:lvl5pPr indent="-4635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Char char="○"/>
              <a:defRPr sz="3700">
                <a:solidFill>
                  <a:schemeClr val="dk2"/>
                </a:solidFill>
              </a:defRPr>
            </a:lvl5pPr>
            <a:lvl6pPr indent="-4635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Char char="■"/>
              <a:defRPr sz="3700">
                <a:solidFill>
                  <a:schemeClr val="dk2"/>
                </a:solidFill>
              </a:defRPr>
            </a:lvl6pPr>
            <a:lvl7pPr indent="-4635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Char char="●"/>
              <a:defRPr sz="3700">
                <a:solidFill>
                  <a:schemeClr val="dk2"/>
                </a:solidFill>
              </a:defRPr>
            </a:lvl7pPr>
            <a:lvl8pPr indent="-4635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Char char="○"/>
              <a:defRPr sz="3700">
                <a:solidFill>
                  <a:schemeClr val="dk2"/>
                </a:solidFill>
              </a:defRPr>
            </a:lvl8pPr>
            <a:lvl9pPr indent="-4635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Char char="■"/>
              <a:defRPr sz="3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5250424" y="19896392"/>
            <a:ext cx="987600" cy="167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39725" lIns="239725" spcFirstLastPara="1" rIns="239725" wrap="square" tIns="239725">
            <a:normAutofit/>
          </a:bodyPr>
          <a:lstStyle>
            <a:lvl1pPr lvl="0" algn="r">
              <a:buNone/>
              <a:defRPr sz="2600">
                <a:solidFill>
                  <a:schemeClr val="dk2"/>
                </a:solidFill>
              </a:defRPr>
            </a:lvl1pPr>
            <a:lvl2pPr lvl="1" algn="r">
              <a:buNone/>
              <a:defRPr sz="2600">
                <a:solidFill>
                  <a:schemeClr val="dk2"/>
                </a:solidFill>
              </a:defRPr>
            </a:lvl2pPr>
            <a:lvl3pPr lvl="2" algn="r">
              <a:buNone/>
              <a:defRPr sz="2600">
                <a:solidFill>
                  <a:schemeClr val="dk2"/>
                </a:solidFill>
              </a:defRPr>
            </a:lvl3pPr>
            <a:lvl4pPr lvl="3" algn="r">
              <a:buNone/>
              <a:defRPr sz="2600">
                <a:solidFill>
                  <a:schemeClr val="dk2"/>
                </a:solidFill>
              </a:defRPr>
            </a:lvl4pPr>
            <a:lvl5pPr lvl="4" algn="r">
              <a:buNone/>
              <a:defRPr sz="2600">
                <a:solidFill>
                  <a:schemeClr val="dk2"/>
                </a:solidFill>
              </a:defRPr>
            </a:lvl5pPr>
            <a:lvl6pPr lvl="5" algn="r">
              <a:buNone/>
              <a:defRPr sz="2600">
                <a:solidFill>
                  <a:schemeClr val="dk2"/>
                </a:solidFill>
              </a:defRPr>
            </a:lvl6pPr>
            <a:lvl7pPr lvl="6" algn="r">
              <a:buNone/>
              <a:defRPr sz="2600">
                <a:solidFill>
                  <a:schemeClr val="dk2"/>
                </a:solidFill>
              </a:defRPr>
            </a:lvl7pPr>
            <a:lvl8pPr lvl="7" algn="r">
              <a:buNone/>
              <a:defRPr sz="2600">
                <a:solidFill>
                  <a:schemeClr val="dk2"/>
                </a:solidFill>
              </a:defRPr>
            </a:lvl8pPr>
            <a:lvl9pPr lvl="8" algn="r">
              <a:buNone/>
              <a:defRPr sz="26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1484550" y="774548"/>
            <a:ext cx="13490100" cy="5519108"/>
            <a:chOff x="1484550" y="774548"/>
            <a:chExt cx="13490100" cy="5519108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2355900" y="774548"/>
              <a:ext cx="11747400" cy="294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9100">
                  <a:latin typeface="Qwitcher Grypen"/>
                  <a:ea typeface="Qwitcher Grypen"/>
                  <a:cs typeface="Qwitcher Grypen"/>
                  <a:sym typeface="Qwitcher Grypen"/>
                </a:rPr>
                <a:t>Welcome</a:t>
              </a:r>
              <a:endParaRPr sz="19100">
                <a:latin typeface="Qwitcher Grypen"/>
                <a:ea typeface="Qwitcher Grypen"/>
                <a:cs typeface="Qwitcher Grypen"/>
                <a:sym typeface="Qwitcher Grypen"/>
              </a:endParaRPr>
            </a:p>
          </p:txBody>
        </p:sp>
        <p:sp>
          <p:nvSpPr>
            <p:cNvPr id="56" name="Google Shape;56;p13"/>
            <p:cNvSpPr txBox="1"/>
            <p:nvPr/>
          </p:nvSpPr>
          <p:spPr>
            <a:xfrm>
              <a:off x="1484550" y="4001831"/>
              <a:ext cx="13490100" cy="1185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700">
                  <a:latin typeface="EB Garamond"/>
                  <a:ea typeface="EB Garamond"/>
                  <a:cs typeface="EB Garamond"/>
                  <a:sym typeface="EB Garamond"/>
                </a:rPr>
                <a:t>M A T H I L D E  &amp;  L A R R Y</a:t>
              </a:r>
              <a:endParaRPr sz="7700"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  <p:sp>
          <p:nvSpPr>
            <p:cNvPr id="57" name="Google Shape;57;p13"/>
            <p:cNvSpPr txBox="1"/>
            <p:nvPr/>
          </p:nvSpPr>
          <p:spPr>
            <a:xfrm>
              <a:off x="1484550" y="5801056"/>
              <a:ext cx="13490100" cy="492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200">
                  <a:latin typeface="EB Garamond"/>
                  <a:ea typeface="EB Garamond"/>
                  <a:cs typeface="EB Garamond"/>
                  <a:sym typeface="EB Garamond"/>
                </a:rPr>
                <a:t>P L E A S E  F I N D  Y O U R  S E A T</a:t>
              </a:r>
              <a:endParaRPr sz="3200"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</p:grpSp>
      <p:pic>
        <p:nvPicPr>
          <p:cNvPr id="58" name="Google Shape;5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96238" y="7415213"/>
            <a:ext cx="466725" cy="4095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9" name="Google Shape;59;p13"/>
          <p:cNvGrpSpPr/>
          <p:nvPr/>
        </p:nvGrpSpPr>
        <p:grpSpPr>
          <a:xfrm>
            <a:off x="1226929" y="8524057"/>
            <a:ext cx="13722496" cy="9625387"/>
            <a:chOff x="1226929" y="8524057"/>
            <a:chExt cx="13722496" cy="9625387"/>
          </a:xfrm>
        </p:grpSpPr>
        <p:grpSp>
          <p:nvGrpSpPr>
            <p:cNvPr id="60" name="Google Shape;60;p13"/>
            <p:cNvGrpSpPr/>
            <p:nvPr/>
          </p:nvGrpSpPr>
          <p:grpSpPr>
            <a:xfrm>
              <a:off x="1678994" y="8524057"/>
              <a:ext cx="3696900" cy="4665649"/>
              <a:chOff x="1678994" y="8540201"/>
              <a:chExt cx="3696900" cy="4665649"/>
            </a:xfrm>
          </p:grpSpPr>
          <p:grpSp>
            <p:nvGrpSpPr>
              <p:cNvPr id="61" name="Google Shape;61;p13"/>
              <p:cNvGrpSpPr/>
              <p:nvPr/>
            </p:nvGrpSpPr>
            <p:grpSpPr>
              <a:xfrm>
                <a:off x="1678994" y="8540201"/>
                <a:ext cx="3696900" cy="3903513"/>
                <a:chOff x="1678994" y="8540201"/>
                <a:chExt cx="3696900" cy="3903513"/>
              </a:xfrm>
            </p:grpSpPr>
            <p:sp>
              <p:nvSpPr>
                <p:cNvPr id="62" name="Google Shape;62;p13"/>
                <p:cNvSpPr txBox="1"/>
                <p:nvPr/>
              </p:nvSpPr>
              <p:spPr>
                <a:xfrm>
                  <a:off x="1678994" y="8540201"/>
                  <a:ext cx="3696900" cy="1108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7200">
                      <a:latin typeface="Qwitcher Grypen"/>
                      <a:ea typeface="Qwitcher Grypen"/>
                      <a:cs typeface="Qwitcher Grypen"/>
                      <a:sym typeface="Qwitcher Grypen"/>
                    </a:rPr>
                    <a:t>Table #1</a:t>
                  </a:r>
                  <a:endParaRPr sz="7200">
                    <a:latin typeface="Qwitcher Grypen"/>
                    <a:ea typeface="Qwitcher Grypen"/>
                    <a:cs typeface="Qwitcher Grypen"/>
                    <a:sym typeface="Qwitcher Grypen"/>
                  </a:endParaRPr>
                </a:p>
              </p:txBody>
            </p:sp>
            <p:sp>
              <p:nvSpPr>
                <p:cNvPr id="63" name="Google Shape;63;p13"/>
                <p:cNvSpPr txBox="1"/>
                <p:nvPr/>
              </p:nvSpPr>
              <p:spPr>
                <a:xfrm>
                  <a:off x="1678994" y="9796214"/>
                  <a:ext cx="3696900" cy="26475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rPr lang="ru" sz="4300">
                      <a:latin typeface="EB Garamond"/>
                      <a:ea typeface="EB Garamond"/>
                      <a:cs typeface="EB Garamond"/>
                      <a:sym typeface="EB Garamond"/>
                    </a:rPr>
                    <a:t>Wade Dahli</a:t>
                  </a:r>
                  <a:endParaRPr sz="4300">
                    <a:latin typeface="EB Garamond"/>
                    <a:ea typeface="EB Garamond"/>
                    <a:cs typeface="EB Garamond"/>
                    <a:sym typeface="EB Garamo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rPr lang="ru" sz="4300">
                      <a:latin typeface="EB Garamond"/>
                      <a:ea typeface="EB Garamond"/>
                      <a:cs typeface="EB Garamond"/>
                      <a:sym typeface="EB Garamond"/>
                    </a:rPr>
                    <a:t>Dave Daiber</a:t>
                  </a:r>
                  <a:endParaRPr sz="4300">
                    <a:latin typeface="EB Garamond"/>
                    <a:ea typeface="EB Garamond"/>
                    <a:cs typeface="EB Garamond"/>
                    <a:sym typeface="EB Garamo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rPr lang="ru" sz="4300">
                      <a:latin typeface="EB Garamond"/>
                      <a:ea typeface="EB Garamond"/>
                      <a:cs typeface="EB Garamond"/>
                      <a:sym typeface="EB Garamond"/>
                    </a:rPr>
                    <a:t>Seth Daigle</a:t>
                  </a:r>
                  <a:endParaRPr sz="4300">
                    <a:latin typeface="EB Garamond"/>
                    <a:ea typeface="EB Garamond"/>
                    <a:cs typeface="EB Garamond"/>
                    <a:sym typeface="EB Garamo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4300">
                      <a:latin typeface="EB Garamond"/>
                      <a:ea typeface="EB Garamond"/>
                      <a:cs typeface="EB Garamond"/>
                      <a:sym typeface="EB Garamond"/>
                    </a:rPr>
                    <a:t>Ivan Dailey</a:t>
                  </a:r>
                  <a:endParaRPr sz="4300">
                    <a:latin typeface="EB Garamond"/>
                    <a:ea typeface="EB Garamond"/>
                    <a:cs typeface="EB Garamond"/>
                    <a:sym typeface="EB Garamond"/>
                  </a:endParaRPr>
                </a:p>
              </p:txBody>
            </p:sp>
          </p:grpSp>
          <p:cxnSp>
            <p:nvCxnSpPr>
              <p:cNvPr id="64" name="Google Shape;64;p13"/>
              <p:cNvCxnSpPr/>
              <p:nvPr/>
            </p:nvCxnSpPr>
            <p:spPr>
              <a:xfrm>
                <a:off x="2453894" y="13205850"/>
                <a:ext cx="2147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65" name="Google Shape;65;p13"/>
            <p:cNvGrpSpPr/>
            <p:nvPr/>
          </p:nvGrpSpPr>
          <p:grpSpPr>
            <a:xfrm>
              <a:off x="6381150" y="8524057"/>
              <a:ext cx="3696900" cy="4665649"/>
              <a:chOff x="1678994" y="8540201"/>
              <a:chExt cx="3696900" cy="4665649"/>
            </a:xfrm>
          </p:grpSpPr>
          <p:grpSp>
            <p:nvGrpSpPr>
              <p:cNvPr id="66" name="Google Shape;66;p13"/>
              <p:cNvGrpSpPr/>
              <p:nvPr/>
            </p:nvGrpSpPr>
            <p:grpSpPr>
              <a:xfrm>
                <a:off x="1678994" y="8540201"/>
                <a:ext cx="3696900" cy="3903513"/>
                <a:chOff x="1678994" y="8540201"/>
                <a:chExt cx="3696900" cy="3903513"/>
              </a:xfrm>
            </p:grpSpPr>
            <p:sp>
              <p:nvSpPr>
                <p:cNvPr id="67" name="Google Shape;67;p13"/>
                <p:cNvSpPr txBox="1"/>
                <p:nvPr/>
              </p:nvSpPr>
              <p:spPr>
                <a:xfrm>
                  <a:off x="1678994" y="8540201"/>
                  <a:ext cx="3696900" cy="1108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7200">
                      <a:latin typeface="Qwitcher Grypen"/>
                      <a:ea typeface="Qwitcher Grypen"/>
                      <a:cs typeface="Qwitcher Grypen"/>
                      <a:sym typeface="Qwitcher Grypen"/>
                    </a:rPr>
                    <a:t>Table #2</a:t>
                  </a:r>
                  <a:endParaRPr sz="7200">
                    <a:latin typeface="Qwitcher Grypen"/>
                    <a:ea typeface="Qwitcher Grypen"/>
                    <a:cs typeface="Qwitcher Grypen"/>
                    <a:sym typeface="Qwitcher Grypen"/>
                  </a:endParaRPr>
                </a:p>
              </p:txBody>
            </p:sp>
            <p:sp>
              <p:nvSpPr>
                <p:cNvPr id="68" name="Google Shape;68;p13"/>
                <p:cNvSpPr txBox="1"/>
                <p:nvPr/>
              </p:nvSpPr>
              <p:spPr>
                <a:xfrm>
                  <a:off x="1678994" y="9796214"/>
                  <a:ext cx="3696900" cy="26475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4300">
                      <a:latin typeface="EB Garamond"/>
                      <a:ea typeface="EB Garamond"/>
                      <a:cs typeface="EB Garamond"/>
                      <a:sym typeface="EB Garamond"/>
                    </a:rPr>
                    <a:t>Riley Daily</a:t>
                  </a:r>
                  <a:endParaRPr sz="4300">
                    <a:latin typeface="EB Garamond"/>
                    <a:ea typeface="EB Garamond"/>
                    <a:cs typeface="EB Garamond"/>
                    <a:sym typeface="EB Garamo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4300">
                      <a:latin typeface="EB Garamond"/>
                      <a:ea typeface="EB Garamond"/>
                      <a:cs typeface="EB Garamond"/>
                      <a:sym typeface="EB Garamond"/>
                    </a:rPr>
                    <a:t>Gilbert Daisey</a:t>
                  </a:r>
                  <a:endParaRPr sz="4300">
                    <a:latin typeface="EB Garamond"/>
                    <a:ea typeface="EB Garamond"/>
                    <a:cs typeface="EB Garamond"/>
                    <a:sym typeface="EB Garamo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4300">
                      <a:latin typeface="EB Garamond"/>
                      <a:ea typeface="EB Garamond"/>
                      <a:cs typeface="EB Garamond"/>
                      <a:sym typeface="EB Garamond"/>
                    </a:rPr>
                    <a:t>Ramon Dalbow</a:t>
                  </a:r>
                  <a:endParaRPr sz="4300">
                    <a:latin typeface="EB Garamond"/>
                    <a:ea typeface="EB Garamond"/>
                    <a:cs typeface="EB Garamond"/>
                    <a:sym typeface="EB Garamo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4300">
                      <a:latin typeface="EB Garamond"/>
                      <a:ea typeface="EB Garamond"/>
                      <a:cs typeface="EB Garamond"/>
                      <a:sym typeface="EB Garamond"/>
                    </a:rPr>
                    <a:t>Miles Dalby</a:t>
                  </a:r>
                  <a:endParaRPr sz="4300">
                    <a:latin typeface="EB Garamond"/>
                    <a:ea typeface="EB Garamond"/>
                    <a:cs typeface="EB Garamond"/>
                    <a:sym typeface="EB Garamond"/>
                  </a:endParaRPr>
                </a:p>
              </p:txBody>
            </p:sp>
          </p:grpSp>
          <p:cxnSp>
            <p:nvCxnSpPr>
              <p:cNvPr id="69" name="Google Shape;69;p13"/>
              <p:cNvCxnSpPr/>
              <p:nvPr/>
            </p:nvCxnSpPr>
            <p:spPr>
              <a:xfrm>
                <a:off x="2453894" y="13205850"/>
                <a:ext cx="2147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70" name="Google Shape;70;p13"/>
            <p:cNvGrpSpPr/>
            <p:nvPr/>
          </p:nvGrpSpPr>
          <p:grpSpPr>
            <a:xfrm>
              <a:off x="11083307" y="8524057"/>
              <a:ext cx="3696900" cy="4665649"/>
              <a:chOff x="1678994" y="8540201"/>
              <a:chExt cx="3696900" cy="4665649"/>
            </a:xfrm>
          </p:grpSpPr>
          <p:grpSp>
            <p:nvGrpSpPr>
              <p:cNvPr id="71" name="Google Shape;71;p13"/>
              <p:cNvGrpSpPr/>
              <p:nvPr/>
            </p:nvGrpSpPr>
            <p:grpSpPr>
              <a:xfrm>
                <a:off x="1678994" y="8540201"/>
                <a:ext cx="3696900" cy="3903513"/>
                <a:chOff x="1678994" y="8540201"/>
                <a:chExt cx="3696900" cy="3903513"/>
              </a:xfrm>
            </p:grpSpPr>
            <p:sp>
              <p:nvSpPr>
                <p:cNvPr id="72" name="Google Shape;72;p13"/>
                <p:cNvSpPr txBox="1"/>
                <p:nvPr/>
              </p:nvSpPr>
              <p:spPr>
                <a:xfrm>
                  <a:off x="1678994" y="8540201"/>
                  <a:ext cx="3696900" cy="1108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7200">
                      <a:latin typeface="Qwitcher Grypen"/>
                      <a:ea typeface="Qwitcher Grypen"/>
                      <a:cs typeface="Qwitcher Grypen"/>
                      <a:sym typeface="Qwitcher Grypen"/>
                    </a:rPr>
                    <a:t>Table #3</a:t>
                  </a:r>
                  <a:endParaRPr sz="7200">
                    <a:latin typeface="Qwitcher Grypen"/>
                    <a:ea typeface="Qwitcher Grypen"/>
                    <a:cs typeface="Qwitcher Grypen"/>
                    <a:sym typeface="Qwitcher Grypen"/>
                  </a:endParaRPr>
                </a:p>
              </p:txBody>
            </p:sp>
            <p:sp>
              <p:nvSpPr>
                <p:cNvPr id="73" name="Google Shape;73;p13"/>
                <p:cNvSpPr txBox="1"/>
                <p:nvPr/>
              </p:nvSpPr>
              <p:spPr>
                <a:xfrm>
                  <a:off x="1678994" y="9796214"/>
                  <a:ext cx="3696900" cy="26475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4300">
                      <a:latin typeface="EB Garamond"/>
                      <a:ea typeface="EB Garamond"/>
                      <a:cs typeface="EB Garamond"/>
                      <a:sym typeface="EB Garamond"/>
                    </a:rPr>
                    <a:t>Liam Dale</a:t>
                  </a:r>
                  <a:endParaRPr sz="4300">
                    <a:latin typeface="EB Garamond"/>
                    <a:ea typeface="EB Garamond"/>
                    <a:cs typeface="EB Garamond"/>
                    <a:sym typeface="EB Garamo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4300">
                      <a:latin typeface="EB Garamond"/>
                      <a:ea typeface="EB Garamond"/>
                      <a:cs typeface="EB Garamond"/>
                      <a:sym typeface="EB Garamond"/>
                    </a:rPr>
                    <a:t>Nathaniel Daley</a:t>
                  </a:r>
                  <a:endParaRPr sz="4300">
                    <a:latin typeface="EB Garamond"/>
                    <a:ea typeface="EB Garamond"/>
                    <a:cs typeface="EB Garamond"/>
                    <a:sym typeface="EB Garamo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4300">
                      <a:latin typeface="EB Garamond"/>
                      <a:ea typeface="EB Garamond"/>
                      <a:cs typeface="EB Garamond"/>
                      <a:sym typeface="EB Garamond"/>
                    </a:rPr>
                    <a:t>Ethan Dallas</a:t>
                  </a:r>
                  <a:endParaRPr sz="4300">
                    <a:latin typeface="EB Garamond"/>
                    <a:ea typeface="EB Garamond"/>
                    <a:cs typeface="EB Garamond"/>
                    <a:sym typeface="EB Garamo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4300">
                      <a:latin typeface="EB Garamond"/>
                      <a:ea typeface="EB Garamond"/>
                      <a:cs typeface="EB Garamond"/>
                      <a:sym typeface="EB Garamond"/>
                    </a:rPr>
                    <a:t>Lewis Clouse</a:t>
                  </a:r>
                  <a:endParaRPr sz="4300">
                    <a:latin typeface="EB Garamond"/>
                    <a:ea typeface="EB Garamond"/>
                    <a:cs typeface="EB Garamond"/>
                    <a:sym typeface="EB Garamond"/>
                  </a:endParaRPr>
                </a:p>
              </p:txBody>
            </p:sp>
          </p:grpSp>
          <p:cxnSp>
            <p:nvCxnSpPr>
              <p:cNvPr id="74" name="Google Shape;74;p13"/>
              <p:cNvCxnSpPr/>
              <p:nvPr/>
            </p:nvCxnSpPr>
            <p:spPr>
              <a:xfrm>
                <a:off x="2453894" y="13205850"/>
                <a:ext cx="2147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75" name="Google Shape;75;p13"/>
            <p:cNvGrpSpPr/>
            <p:nvPr/>
          </p:nvGrpSpPr>
          <p:grpSpPr>
            <a:xfrm>
              <a:off x="1226929" y="13584131"/>
              <a:ext cx="4601162" cy="4565313"/>
              <a:chOff x="1678994" y="8540201"/>
              <a:chExt cx="3696900" cy="4565313"/>
            </a:xfrm>
          </p:grpSpPr>
          <p:sp>
            <p:nvSpPr>
              <p:cNvPr id="76" name="Google Shape;76;p13"/>
              <p:cNvSpPr txBox="1"/>
              <p:nvPr/>
            </p:nvSpPr>
            <p:spPr>
              <a:xfrm>
                <a:off x="1678994" y="8540201"/>
                <a:ext cx="3696900" cy="110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7200">
                    <a:latin typeface="Qwitcher Grypen"/>
                    <a:ea typeface="Qwitcher Grypen"/>
                    <a:cs typeface="Qwitcher Grypen"/>
                    <a:sym typeface="Qwitcher Grypen"/>
                  </a:rPr>
                  <a:t>Table #1</a:t>
                </a:r>
                <a:endParaRPr sz="7200">
                  <a:latin typeface="Qwitcher Grypen"/>
                  <a:ea typeface="Qwitcher Grypen"/>
                  <a:cs typeface="Qwitcher Grypen"/>
                  <a:sym typeface="Qwitcher Grypen"/>
                </a:endParaRPr>
              </a:p>
            </p:txBody>
          </p:sp>
          <p:sp>
            <p:nvSpPr>
              <p:cNvPr id="77" name="Google Shape;77;p13"/>
              <p:cNvSpPr txBox="1"/>
              <p:nvPr/>
            </p:nvSpPr>
            <p:spPr>
              <a:xfrm>
                <a:off x="1678994" y="9796214"/>
                <a:ext cx="3696900" cy="3309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4300">
                    <a:latin typeface="EB Garamond"/>
                    <a:ea typeface="EB Garamond"/>
                    <a:cs typeface="EB Garamond"/>
                    <a:sym typeface="EB Garamond"/>
                  </a:rPr>
                  <a:t>Milton Clouser</a:t>
                </a:r>
                <a:endParaRPr sz="4300">
                  <a:latin typeface="EB Garamond"/>
                  <a:ea typeface="EB Garamond"/>
                  <a:cs typeface="EB Garamond"/>
                  <a:sym typeface="EB Garamond"/>
                </a:endParaRPr>
              </a:p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4300">
                    <a:latin typeface="EB Garamond"/>
                    <a:ea typeface="EB Garamond"/>
                    <a:cs typeface="EB Garamond"/>
                    <a:sym typeface="EB Garamond"/>
                  </a:rPr>
                  <a:t>Claude Clover </a:t>
                </a:r>
                <a:endParaRPr sz="4300">
                  <a:latin typeface="EB Garamond"/>
                  <a:ea typeface="EB Garamond"/>
                  <a:cs typeface="EB Garamond"/>
                  <a:sym typeface="EB Garamond"/>
                </a:endParaRPr>
              </a:p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4300">
                    <a:latin typeface="EB Garamond"/>
                    <a:ea typeface="EB Garamond"/>
                    <a:cs typeface="EB Garamond"/>
                    <a:sym typeface="EB Garamond"/>
                  </a:rPr>
                  <a:t>Joshua Clowdesley</a:t>
                </a:r>
                <a:endParaRPr sz="4300">
                  <a:latin typeface="EB Garamond"/>
                  <a:ea typeface="EB Garamond"/>
                  <a:cs typeface="EB Garamond"/>
                  <a:sym typeface="EB Garamond"/>
                </a:endParaRPr>
              </a:p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4300">
                    <a:latin typeface="EB Garamond"/>
                    <a:ea typeface="EB Garamond"/>
                    <a:cs typeface="EB Garamond"/>
                    <a:sym typeface="EB Garamond"/>
                  </a:rPr>
                  <a:t>Glen Cloyd</a:t>
                </a:r>
                <a:endParaRPr sz="4300">
                  <a:latin typeface="EB Garamond"/>
                  <a:ea typeface="EB Garamond"/>
                  <a:cs typeface="EB Garamond"/>
                  <a:sym typeface="EB Garamond"/>
                </a:endParaRPr>
              </a:p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300"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</p:grpSp>
        <p:grpSp>
          <p:nvGrpSpPr>
            <p:cNvPr id="78" name="Google Shape;78;p13"/>
            <p:cNvGrpSpPr/>
            <p:nvPr/>
          </p:nvGrpSpPr>
          <p:grpSpPr>
            <a:xfrm>
              <a:off x="6175425" y="13584157"/>
              <a:ext cx="4108200" cy="3903518"/>
              <a:chOff x="1473269" y="8540201"/>
              <a:chExt cx="4108200" cy="3903518"/>
            </a:xfrm>
          </p:grpSpPr>
          <p:sp>
            <p:nvSpPr>
              <p:cNvPr id="79" name="Google Shape;79;p13"/>
              <p:cNvSpPr txBox="1"/>
              <p:nvPr/>
            </p:nvSpPr>
            <p:spPr>
              <a:xfrm>
                <a:off x="1678994" y="8540201"/>
                <a:ext cx="3696900" cy="110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7200">
                    <a:latin typeface="Qwitcher Grypen"/>
                    <a:ea typeface="Qwitcher Grypen"/>
                    <a:cs typeface="Qwitcher Grypen"/>
                    <a:sym typeface="Qwitcher Grypen"/>
                  </a:rPr>
                  <a:t>Table #2</a:t>
                </a:r>
                <a:endParaRPr sz="7200">
                  <a:latin typeface="Qwitcher Grypen"/>
                  <a:ea typeface="Qwitcher Grypen"/>
                  <a:cs typeface="Qwitcher Grypen"/>
                  <a:sym typeface="Qwitcher Grypen"/>
                </a:endParaRPr>
              </a:p>
            </p:txBody>
          </p:sp>
          <p:sp>
            <p:nvSpPr>
              <p:cNvPr id="80" name="Google Shape;80;p13"/>
              <p:cNvSpPr txBox="1"/>
              <p:nvPr/>
            </p:nvSpPr>
            <p:spPr>
              <a:xfrm>
                <a:off x="1473269" y="9796219"/>
                <a:ext cx="4108200" cy="264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4300">
                    <a:latin typeface="EB Garamond"/>
                    <a:ea typeface="EB Garamond"/>
                    <a:cs typeface="EB Garamond"/>
                    <a:sym typeface="EB Garamond"/>
                  </a:rPr>
                  <a:t>Tracey Clugston</a:t>
                </a:r>
                <a:endParaRPr sz="4300">
                  <a:latin typeface="EB Garamond"/>
                  <a:ea typeface="EB Garamond"/>
                  <a:cs typeface="EB Garamond"/>
                  <a:sym typeface="EB Garamond"/>
                </a:endParaRPr>
              </a:p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4300">
                    <a:latin typeface="EB Garamond"/>
                    <a:ea typeface="EB Garamond"/>
                    <a:cs typeface="EB Garamond"/>
                    <a:sym typeface="EB Garamond"/>
                  </a:rPr>
                  <a:t>Beatrice Focht</a:t>
                </a:r>
                <a:endParaRPr sz="4300">
                  <a:latin typeface="EB Garamond"/>
                  <a:ea typeface="EB Garamond"/>
                  <a:cs typeface="EB Garamond"/>
                  <a:sym typeface="EB Garamond"/>
                </a:endParaRPr>
              </a:p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4300">
                    <a:latin typeface="EB Garamond"/>
                    <a:ea typeface="EB Garamond"/>
                    <a:cs typeface="EB Garamond"/>
                    <a:sym typeface="EB Garamond"/>
                  </a:rPr>
                  <a:t>Alison Foell</a:t>
                </a:r>
                <a:endParaRPr sz="4300">
                  <a:latin typeface="EB Garamond"/>
                  <a:ea typeface="EB Garamond"/>
                  <a:cs typeface="EB Garamond"/>
                  <a:sym typeface="EB Garamond"/>
                </a:endParaRPr>
              </a:p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4300">
                    <a:latin typeface="EB Garamond"/>
                    <a:ea typeface="EB Garamond"/>
                    <a:cs typeface="EB Garamond"/>
                    <a:sym typeface="EB Garamond"/>
                  </a:rPr>
                  <a:t>Miranda Foerter</a:t>
                </a:r>
                <a:endParaRPr sz="4300"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</p:grpSp>
        <p:grpSp>
          <p:nvGrpSpPr>
            <p:cNvPr id="81" name="Google Shape;81;p13"/>
            <p:cNvGrpSpPr/>
            <p:nvPr/>
          </p:nvGrpSpPr>
          <p:grpSpPr>
            <a:xfrm>
              <a:off x="10914126" y="13584157"/>
              <a:ext cx="4035300" cy="3903518"/>
              <a:chOff x="1509813" y="8540201"/>
              <a:chExt cx="4035300" cy="3903518"/>
            </a:xfrm>
          </p:grpSpPr>
          <p:sp>
            <p:nvSpPr>
              <p:cNvPr id="82" name="Google Shape;82;p13"/>
              <p:cNvSpPr txBox="1"/>
              <p:nvPr/>
            </p:nvSpPr>
            <p:spPr>
              <a:xfrm>
                <a:off x="1678994" y="8540201"/>
                <a:ext cx="3696900" cy="110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7200">
                    <a:latin typeface="Qwitcher Grypen"/>
                    <a:ea typeface="Qwitcher Grypen"/>
                    <a:cs typeface="Qwitcher Grypen"/>
                    <a:sym typeface="Qwitcher Grypen"/>
                  </a:rPr>
                  <a:t>Table #3</a:t>
                </a:r>
                <a:endParaRPr sz="7200">
                  <a:latin typeface="Qwitcher Grypen"/>
                  <a:ea typeface="Qwitcher Grypen"/>
                  <a:cs typeface="Qwitcher Grypen"/>
                  <a:sym typeface="Qwitcher Grypen"/>
                </a:endParaRPr>
              </a:p>
            </p:txBody>
          </p:sp>
          <p:sp>
            <p:nvSpPr>
              <p:cNvPr id="83" name="Google Shape;83;p13"/>
              <p:cNvSpPr txBox="1"/>
              <p:nvPr/>
            </p:nvSpPr>
            <p:spPr>
              <a:xfrm>
                <a:off x="1509813" y="9796219"/>
                <a:ext cx="4035300" cy="264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4300">
                    <a:latin typeface="EB Garamond"/>
                    <a:ea typeface="EB Garamond"/>
                    <a:cs typeface="EB Garamond"/>
                    <a:sym typeface="EB Garamond"/>
                  </a:rPr>
                  <a:t>Katrina Fogle</a:t>
                </a:r>
                <a:endParaRPr sz="4300">
                  <a:latin typeface="EB Garamond"/>
                  <a:ea typeface="EB Garamond"/>
                  <a:cs typeface="EB Garamond"/>
                  <a:sym typeface="EB Garamond"/>
                </a:endParaRPr>
              </a:p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4300">
                    <a:latin typeface="EB Garamond"/>
                    <a:ea typeface="EB Garamond"/>
                    <a:cs typeface="EB Garamond"/>
                    <a:sym typeface="EB Garamond"/>
                  </a:rPr>
                  <a:t>Mila Folger</a:t>
                </a:r>
                <a:endParaRPr sz="4300">
                  <a:latin typeface="EB Garamond"/>
                  <a:ea typeface="EB Garamond"/>
                  <a:cs typeface="EB Garamond"/>
                  <a:sym typeface="EB Garamond"/>
                </a:endParaRPr>
              </a:p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4300">
                    <a:latin typeface="EB Garamond"/>
                    <a:ea typeface="EB Garamond"/>
                    <a:cs typeface="EB Garamond"/>
                    <a:sym typeface="EB Garamond"/>
                  </a:rPr>
                  <a:t>Teresa Folia</a:t>
                </a:r>
                <a:endParaRPr sz="4300">
                  <a:latin typeface="EB Garamond"/>
                  <a:ea typeface="EB Garamond"/>
                  <a:cs typeface="EB Garamond"/>
                  <a:sym typeface="EB Garamond"/>
                </a:endParaRPr>
              </a:p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4300">
                    <a:latin typeface="EB Garamond"/>
                    <a:ea typeface="EB Garamond"/>
                    <a:cs typeface="EB Garamond"/>
                    <a:sym typeface="EB Garamond"/>
                  </a:rPr>
                  <a:t>Gabriela Folk</a:t>
                </a:r>
                <a:endParaRPr sz="4300"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</p:grpSp>
      </p:grpSp>
      <p:sp>
        <p:nvSpPr>
          <p:cNvPr id="84" name="Google Shape;84;p13"/>
          <p:cNvSpPr txBox="1"/>
          <p:nvPr/>
        </p:nvSpPr>
        <p:spPr>
          <a:xfrm>
            <a:off x="2355900" y="18528857"/>
            <a:ext cx="11747400" cy="1631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0600">
                <a:latin typeface="Allison"/>
                <a:ea typeface="Allison"/>
                <a:cs typeface="Allison"/>
                <a:sym typeface="Allison"/>
              </a:rPr>
              <a:t>Now it's time to celebrate </a:t>
            </a:r>
            <a:endParaRPr sz="10600">
              <a:latin typeface="Allison"/>
              <a:ea typeface="Allison"/>
              <a:cs typeface="Allison"/>
              <a:sym typeface="Alliso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