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400800" cx="4572000"/>
  <p:notesSz cx="6858000" cy="9144000"/>
  <p:embeddedFontLst>
    <p:embeddedFont>
      <p:font typeface="Qwitcher Grypen"/>
      <p:regular r:id="rId7"/>
      <p:bold r:id="rId8"/>
    </p:embeddedFont>
    <p:embeddedFont>
      <p:font typeface="EB Garamond"/>
      <p:regular r:id="rId9"/>
      <p:bold r:id="rId10"/>
      <p:italic r:id="rId11"/>
      <p:boldItalic r:id="rId12"/>
    </p:embeddedFont>
    <p:embeddedFont>
      <p:font typeface="Allison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016">
          <p15:clr>
            <a:srgbClr val="747775"/>
          </p15:clr>
        </p15:guide>
        <p15:guide id="2" pos="14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16" orient="horz"/>
        <p:guide pos="14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EBGaramond-italic.fntdata"/><Relationship Id="rId10" Type="http://schemas.openxmlformats.org/officeDocument/2006/relationships/font" Target="fonts/EBGaramond-bold.fntdata"/><Relationship Id="rId13" Type="http://schemas.openxmlformats.org/officeDocument/2006/relationships/font" Target="fonts/Allison-regular.fntdata"/><Relationship Id="rId12" Type="http://schemas.openxmlformats.org/officeDocument/2006/relationships/font" Target="fonts/EBGaramond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EBGaramon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witcherGrypen-regular.fntdata"/><Relationship Id="rId8" Type="http://schemas.openxmlformats.org/officeDocument/2006/relationships/font" Target="fonts/QwitcherGrype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55854" y="926582"/>
            <a:ext cx="4260300" cy="255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55850" y="3526911"/>
            <a:ext cx="4260300" cy="9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55850" y="1376511"/>
            <a:ext cx="4260300" cy="244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55850" y="3922769"/>
            <a:ext cx="4260300" cy="16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55850" y="2676613"/>
            <a:ext cx="4260300" cy="104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5585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41620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55850" y="691413"/>
            <a:ext cx="1404000" cy="94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55850" y="1729280"/>
            <a:ext cx="1404000" cy="39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45125" y="560187"/>
            <a:ext cx="3183900" cy="509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286000" y="-156"/>
            <a:ext cx="2286000" cy="640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32750" y="1534618"/>
            <a:ext cx="2022600" cy="18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32750" y="3488271"/>
            <a:ext cx="2022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469750" y="901071"/>
            <a:ext cx="1918500" cy="45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55850" y="5264716"/>
            <a:ext cx="2999400" cy="75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5650" y="779084"/>
            <a:ext cx="4520700" cy="16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200">
                <a:latin typeface="Qwitcher Grypen"/>
                <a:ea typeface="Qwitcher Grypen"/>
                <a:cs typeface="Qwitcher Grypen"/>
                <a:sym typeface="Qwitcher Grypen"/>
              </a:rPr>
              <a:t>Celebrate</a:t>
            </a:r>
            <a:endParaRPr sz="12200">
              <a:latin typeface="Qwitcher Grypen"/>
              <a:ea typeface="Qwitcher Grypen"/>
              <a:cs typeface="Qwitcher Grypen"/>
              <a:sym typeface="Qwitcher Grypen"/>
            </a:endParaRPr>
          </a:p>
          <a:p>
            <a:pPr indent="0" lvl="0" marL="0" rtl="0" algn="ctr">
              <a:lnSpc>
                <a:spcPct val="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200">
                <a:latin typeface="Qwitcher Grypen"/>
                <a:ea typeface="Qwitcher Grypen"/>
                <a:cs typeface="Qwitcher Grypen"/>
                <a:sym typeface="Qwitcher Grypen"/>
              </a:rPr>
              <a:t>with us</a:t>
            </a:r>
            <a:endParaRPr sz="12200">
              <a:latin typeface="Qwitcher Grypen"/>
              <a:ea typeface="Qwitcher Grypen"/>
              <a:cs typeface="Qwitcher Grypen"/>
              <a:sym typeface="Qwitcher Grype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0438" y="2645308"/>
            <a:ext cx="151125" cy="1326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509700" y="3055164"/>
            <a:ext cx="3552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latin typeface="EB Garamond"/>
                <a:ea typeface="EB Garamond"/>
                <a:cs typeface="EB Garamond"/>
                <a:sym typeface="EB Garamond"/>
              </a:rPr>
              <a:t>M A T H I L D E  &amp;  L A R R Y</a:t>
            </a:r>
            <a:endParaRPr sz="1700"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86100" y="3436168"/>
            <a:ext cx="3799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EB Garamond"/>
                <a:ea typeface="EB Garamond"/>
                <a:cs typeface="EB Garamond"/>
                <a:sym typeface="EB Garamond"/>
              </a:rPr>
              <a:t>W E R E  M A R R I E D  I N  A  P R I V A T E  C E R E M O N Y</a:t>
            </a:r>
            <a:endParaRPr sz="1100"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86100" y="3776506"/>
            <a:ext cx="3799800" cy="5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200">
                <a:latin typeface="Allison"/>
                <a:ea typeface="Allison"/>
                <a:cs typeface="Allison"/>
                <a:sym typeface="Allison"/>
              </a:rPr>
              <a:t>together with their families joyfully</a:t>
            </a:r>
            <a:endParaRPr sz="2200">
              <a:latin typeface="Allison"/>
              <a:ea typeface="Allison"/>
              <a:cs typeface="Allison"/>
              <a:sym typeface="Alliso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Allison"/>
                <a:ea typeface="Allison"/>
                <a:cs typeface="Allison"/>
                <a:sym typeface="Allison"/>
              </a:rPr>
              <a:t>invite you to their wedding</a:t>
            </a:r>
            <a:endParaRPr sz="2200">
              <a:latin typeface="Allison"/>
              <a:ea typeface="Allison"/>
              <a:cs typeface="Allison"/>
              <a:sym typeface="Allison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09700" y="4544316"/>
            <a:ext cx="35526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latin typeface="EB Garamond"/>
                <a:ea typeface="EB Garamond"/>
                <a:cs typeface="EB Garamond"/>
                <a:sym typeface="EB Garamond"/>
              </a:rPr>
              <a:t>S E P T E M B E R  |  2 5 T H  |  4 : 3 0  P M</a:t>
            </a:r>
            <a:endParaRPr sz="1300">
              <a:latin typeface="EB Garamond"/>
              <a:ea typeface="EB Garamond"/>
              <a:cs typeface="EB Garamond"/>
              <a:sym typeface="EB Garamon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1992450" y="4906608"/>
            <a:ext cx="587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509700" y="5079113"/>
            <a:ext cx="35526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EB Garamond"/>
                <a:ea typeface="EB Garamond"/>
                <a:cs typeface="EB Garamond"/>
                <a:sym typeface="EB Garamond"/>
              </a:rPr>
              <a:t>T H E  P R I C E  R E S I D E N C E</a:t>
            </a:r>
            <a:endParaRPr sz="1000">
              <a:latin typeface="EB Garamond"/>
              <a:ea typeface="EB Garamond"/>
              <a:cs typeface="EB Garamond"/>
              <a:sym typeface="EB Garamond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EB Garamond"/>
                <a:ea typeface="EB Garamond"/>
                <a:cs typeface="EB Garamond"/>
                <a:sym typeface="EB Garamond"/>
              </a:rPr>
              <a:t>3 5  R O S E  S T R E E T ,  N Y</a:t>
            </a:r>
            <a:endParaRPr sz="1000"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09700" y="5729884"/>
            <a:ext cx="3552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latin typeface="EB Garamond"/>
                <a:ea typeface="EB Garamond"/>
                <a:cs typeface="EB Garamond"/>
                <a:sym typeface="EB Garamond"/>
              </a:rPr>
              <a:t>P L E A S E  R S V P  B Y  3 0 . 0 8  A T  5 6 8 . 5 6 7 . 4 4 5 5</a:t>
            </a:r>
            <a:endParaRPr sz="900"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